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78" r:id="rId5"/>
    <p:sldId id="279" r:id="rId6"/>
    <p:sldId id="280" r:id="rId7"/>
    <p:sldId id="309" r:id="rId8"/>
    <p:sldId id="259" r:id="rId9"/>
    <p:sldId id="260" r:id="rId10"/>
    <p:sldId id="281" r:id="rId11"/>
    <p:sldId id="261" r:id="rId12"/>
    <p:sldId id="298" r:id="rId13"/>
    <p:sldId id="297" r:id="rId14"/>
    <p:sldId id="264" r:id="rId15"/>
    <p:sldId id="299" r:id="rId16"/>
    <p:sldId id="265" r:id="rId17"/>
    <p:sldId id="300" r:id="rId18"/>
    <p:sldId id="291" r:id="rId19"/>
    <p:sldId id="267" r:id="rId20"/>
    <p:sldId id="292" r:id="rId21"/>
    <p:sldId id="293" r:id="rId22"/>
    <p:sldId id="295" r:id="rId23"/>
    <p:sldId id="301" r:id="rId24"/>
    <p:sldId id="296" r:id="rId25"/>
    <p:sldId id="302" r:id="rId26"/>
    <p:sldId id="303" r:id="rId27"/>
    <p:sldId id="304" r:id="rId28"/>
    <p:sldId id="306" r:id="rId29"/>
    <p:sldId id="305" r:id="rId30"/>
    <p:sldId id="313" r:id="rId31"/>
    <p:sldId id="315" r:id="rId32"/>
    <p:sldId id="316" r:id="rId33"/>
    <p:sldId id="317" r:id="rId34"/>
    <p:sldId id="314" r:id="rId35"/>
    <p:sldId id="319" r:id="rId36"/>
    <p:sldId id="311" r:id="rId37"/>
    <p:sldId id="320" r:id="rId38"/>
    <p:sldId id="318" r:id="rId39"/>
    <p:sldId id="323" r:id="rId40"/>
    <p:sldId id="324" r:id="rId41"/>
    <p:sldId id="327" r:id="rId42"/>
    <p:sldId id="326" r:id="rId43"/>
    <p:sldId id="328" r:id="rId44"/>
    <p:sldId id="322" r:id="rId45"/>
    <p:sldId id="321" r:id="rId46"/>
    <p:sldId id="307" r:id="rId47"/>
    <p:sldId id="310" r:id="rId48"/>
    <p:sldId id="308" r:id="rId49"/>
    <p:sldId id="271" r:id="rId50"/>
    <p:sldId id="273" r:id="rId51"/>
    <p:sldId id="285" r:id="rId52"/>
    <p:sldId id="282" r:id="rId53"/>
    <p:sldId id="275" r:id="rId54"/>
    <p:sldId id="286" r:id="rId55"/>
    <p:sldId id="283" r:id="rId56"/>
    <p:sldId id="284" r:id="rId57"/>
    <p:sldId id="272" r:id="rId58"/>
    <p:sldId id="276" r:id="rId59"/>
    <p:sldId id="288" r:id="rId60"/>
    <p:sldId id="277" r:id="rId61"/>
    <p:sldId id="263" r:id="rId62"/>
    <p:sldId id="27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5C5C41-DBE0-4850-A8AF-350731BEB63E}">
          <p14:sldIdLst>
            <p14:sldId id="256"/>
            <p14:sldId id="257"/>
          </p14:sldIdLst>
        </p14:section>
        <p14:section name="建立繪圖樣版" id="{210239DA-798C-48E9-8FD5-8451C78D159E}">
          <p14:sldIdLst>
            <p14:sldId id="289"/>
            <p14:sldId id="278"/>
            <p14:sldId id="279"/>
            <p14:sldId id="280"/>
            <p14:sldId id="309"/>
            <p14:sldId id="259"/>
            <p14:sldId id="260"/>
            <p14:sldId id="281"/>
            <p14:sldId id="261"/>
            <p14:sldId id="298"/>
            <p14:sldId id="297"/>
            <p14:sldId id="264"/>
            <p14:sldId id="299"/>
            <p14:sldId id="265"/>
            <p14:sldId id="300"/>
            <p14:sldId id="291"/>
            <p14:sldId id="267"/>
            <p14:sldId id="292"/>
            <p14:sldId id="293"/>
            <p14:sldId id="295"/>
            <p14:sldId id="301"/>
          </p14:sldIdLst>
        </p14:section>
        <p14:section name="建立畫面" id="{92681655-F3DC-4B90-9E47-05CE71B60BAB}">
          <p14:sldIdLst/>
        </p14:section>
        <p14:section name="文字圖片" id="{746EE0CC-415E-4CE5-9DE1-B77D451A320F}">
          <p14:sldIdLst>
            <p14:sldId id="296"/>
            <p14:sldId id="302"/>
            <p14:sldId id="303"/>
            <p14:sldId id="304"/>
            <p14:sldId id="306"/>
            <p14:sldId id="305"/>
            <p14:sldId id="313"/>
            <p14:sldId id="315"/>
            <p14:sldId id="316"/>
            <p14:sldId id="317"/>
            <p14:sldId id="314"/>
            <p14:sldId id="319"/>
            <p14:sldId id="311"/>
            <p14:sldId id="320"/>
            <p14:sldId id="318"/>
            <p14:sldId id="323"/>
            <p14:sldId id="324"/>
            <p14:sldId id="327"/>
            <p14:sldId id="326"/>
            <p14:sldId id="328"/>
            <p14:sldId id="322"/>
            <p14:sldId id="321"/>
            <p14:sldId id="307"/>
            <p14:sldId id="310"/>
            <p14:sldId id="308"/>
            <p14:sldId id="271"/>
            <p14:sldId id="273"/>
            <p14:sldId id="285"/>
            <p14:sldId id="282"/>
            <p14:sldId id="275"/>
            <p14:sldId id="286"/>
            <p14:sldId id="283"/>
            <p14:sldId id="284"/>
            <p14:sldId id="272"/>
            <p14:sldId id="276"/>
            <p14:sldId id="288"/>
            <p14:sldId id="277"/>
            <p14:sldId id="26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E283-B1EA-4964-8EE8-41E77760B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C2633-4E95-4A11-A1DF-CDE2CA6BD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E255-27DA-495B-84AB-768DE032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909B8-3869-41D9-856A-DBA596E6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FF57-D7C6-4241-8146-62880F24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22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7A97-DA4D-4B39-8463-9946644E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3BCB7-317C-44E1-9D90-6F607835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30E5C-226A-487E-B94A-51715B15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194A1-1487-41F3-865D-B7A9916C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485A-7F13-4359-B59B-98A02F94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7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9AB69-4E75-484B-9284-996A9E777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65233-77C7-4092-9890-69A12174C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94C8-9C65-4AFE-880D-AC05A85A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56AB8-ACBB-4CB4-93C6-B50DE4DD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241AE-FAB8-4A80-BA7B-A13C10DA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DA3E-7216-4125-BE63-B3A7C6F4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BBA6-23CF-4E50-B7A4-44B8B223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BB42-505F-4A4C-9AE4-0034A51F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E603-6171-4432-ABE4-7F393CA2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DF34-5384-489E-8194-FDCA50AA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72FF-0832-4237-A7A1-03427639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2A983-153F-478C-8FB2-89D5E7B4C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D5834-E867-438B-AC04-10993011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AE4FA-BBC2-4F41-9201-0EF18DA5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44C24-C040-458D-991E-BDF1981F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EBF5-93CA-433E-97B5-248C459E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B2B08-ABA6-413F-B8FC-60861455F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7AFC8-432E-4D72-BCB5-333DE2F1F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88D59-ED68-4F4B-AF22-3DE0C060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37E43-8DCA-42F5-A391-9AEBABDF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4CDC7-79BE-4B02-B603-B3FAE00B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7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778-E5F1-4AE5-A477-056DD9E4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ED0DD-6765-4939-9AFF-EB284785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55FC2-12EA-4DB4-A11B-9F10B2638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73B17-9E20-4197-BDEC-7758FBED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3F950-21AA-4F35-893F-066584C99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520EF-FD57-405F-882F-85716397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4958F-EAF2-433B-B908-48FB8E8E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E8C13-320D-459A-9C40-5438C580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6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BD70-EE3A-448D-B6E2-CFE4F24F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E6A6A-BCB9-4AB2-95BF-037F9189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373D9-93A9-4B77-AD42-83C094A5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10D-28AD-4657-839A-7F8C0AB8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2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64E2D-F182-4E69-89B9-DC2EADA7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D4272-16FA-4967-B27B-6210F48B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1CD7D-EF2C-4028-8DF2-FC429FF4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B133-151D-41FF-969C-7CD1FC2C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2525A-BC9A-4562-A42B-595F4540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25354-B44D-41E1-BC1B-95DF856E2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B0211-E7FB-48FD-A3AA-4521C7CD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24F72-824F-434D-8C9F-9DBFA5C7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BBE6A-BB94-4FDC-BB8D-CCF165E6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0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83E8-641E-40BB-A769-180DFECE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90AB2-5842-4271-921E-FCCC5513D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B8246-79BD-41B2-9358-09247625C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70B30-6EEB-42C8-ABCD-3C6AF3F2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38F24-5F20-41F0-9DB9-2C2D2687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6FAC6-BBEF-42D3-85DE-5561C9FA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1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9B67B-314A-4B3B-B605-5D5E337D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E2AC5-4A26-4E9C-A09C-F5E5C9393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23650-8B76-45C7-BC0E-E012D7E0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B2FFA-B9D9-455F-8F24-97A61807A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2917-B05B-4E41-9C26-BB525E197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2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15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9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04B28-C4E4-4EF0-A537-8B856AE4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C9499-E487-4639-9936-D0485C0A5C1F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建立繪圖邊界，選取一個圓的範圍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7EEAD-F1F0-4D4E-A850-85605E2A4056}"/>
              </a:ext>
            </a:extLst>
          </p:cNvPr>
          <p:cNvSpPr/>
          <p:nvPr/>
        </p:nvSpPr>
        <p:spPr>
          <a:xfrm>
            <a:off x="2679701" y="212659"/>
            <a:ext cx="372795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D1311-37ED-473D-8BAF-3C5E65435FBA}"/>
              </a:ext>
            </a:extLst>
          </p:cNvPr>
          <p:cNvSpPr txBox="1"/>
          <p:nvPr/>
        </p:nvSpPr>
        <p:spPr>
          <a:xfrm>
            <a:off x="2402970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697-A597-4CE4-83E9-DA49E2777C44}"/>
              </a:ext>
            </a:extLst>
          </p:cNvPr>
          <p:cNvSpPr/>
          <p:nvPr/>
        </p:nvSpPr>
        <p:spPr>
          <a:xfrm>
            <a:off x="2679700" y="436033"/>
            <a:ext cx="190500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7E1AD-5984-44DF-8BFC-E8672A67C459}"/>
              </a:ext>
            </a:extLst>
          </p:cNvPr>
          <p:cNvSpPr/>
          <p:nvPr/>
        </p:nvSpPr>
        <p:spPr>
          <a:xfrm>
            <a:off x="4584700" y="659407"/>
            <a:ext cx="18097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AA394-D96B-45F5-8F32-A642267B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38950E-C272-422B-89FB-67AFA854B6DE}"/>
              </a:ext>
            </a:extLst>
          </p:cNvPr>
          <p:cNvSpPr txBox="1"/>
          <p:nvPr/>
        </p:nvSpPr>
        <p:spPr>
          <a:xfrm>
            <a:off x="3364898" y="40687"/>
            <a:ext cx="428024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建立繪圖邊界，大概選取一個圓的範圍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1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FAB1F-918D-4846-9CB4-8508E5CD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F5608-E36D-4240-9D76-75F498DE112A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調整座標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F9101-3950-430F-8277-DC27F359AD5F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B82191-4B55-4629-B90E-BCAC0C22EF02}"/>
              </a:ext>
            </a:extLst>
          </p:cNvPr>
          <p:cNvSpPr/>
          <p:nvPr/>
        </p:nvSpPr>
        <p:spPr>
          <a:xfrm>
            <a:off x="10353039" y="2143760"/>
            <a:ext cx="1397001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ED3FE-4DD7-46F9-993B-1603F2723390}"/>
              </a:ext>
            </a:extLst>
          </p:cNvPr>
          <p:cNvSpPr/>
          <p:nvPr/>
        </p:nvSpPr>
        <p:spPr>
          <a:xfrm>
            <a:off x="10353039" y="2600960"/>
            <a:ext cx="1397001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E91D52-F6D6-4F90-963D-4243B1EB7063}"/>
              </a:ext>
            </a:extLst>
          </p:cNvPr>
          <p:cNvSpPr/>
          <p:nvPr/>
        </p:nvSpPr>
        <p:spPr>
          <a:xfrm>
            <a:off x="11308080" y="1915160"/>
            <a:ext cx="44196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1F240-DDA2-47AE-BC78-11E3B97F20FF}"/>
              </a:ext>
            </a:extLst>
          </p:cNvPr>
          <p:cNvSpPr/>
          <p:nvPr/>
        </p:nvSpPr>
        <p:spPr>
          <a:xfrm>
            <a:off x="11308080" y="2387600"/>
            <a:ext cx="44196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33FD7-DCD9-45AD-908F-410CA2F1DEDD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C4CEC-B264-47F6-A436-34173B9C46E7}"/>
              </a:ext>
            </a:extLst>
          </p:cNvPr>
          <p:cNvSpPr/>
          <p:nvPr/>
        </p:nvSpPr>
        <p:spPr>
          <a:xfrm>
            <a:off x="10866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2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D442EB3-C30D-4C09-971D-DD4B338E2CB8}"/>
              </a:ext>
            </a:extLst>
          </p:cNvPr>
          <p:cNvGrpSpPr/>
          <p:nvPr/>
        </p:nvGrpSpPr>
        <p:grpSpPr>
          <a:xfrm>
            <a:off x="358775" y="0"/>
            <a:ext cx="11474450" cy="6858000"/>
            <a:chOff x="358775" y="0"/>
            <a:chExt cx="11474450" cy="6858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BFF2E4-05D1-4353-8AAA-A284BC754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5" y="0"/>
              <a:ext cx="1147445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B32C47-5A31-43D7-9706-103EAE074955}"/>
                </a:ext>
              </a:extLst>
            </p:cNvPr>
            <p:cNvSpPr/>
            <p:nvPr/>
          </p:nvSpPr>
          <p:spPr>
            <a:xfrm>
              <a:off x="5638800" y="2921000"/>
              <a:ext cx="309880" cy="2946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B35EB8-CA30-4810-BD1C-02650ED92BEE}"/>
                </a:ext>
              </a:extLst>
            </p:cNvPr>
            <p:cNvCxnSpPr>
              <a:cxnSpLocks/>
            </p:cNvCxnSpPr>
            <p:nvPr/>
          </p:nvCxnSpPr>
          <p:spPr>
            <a:xfrm>
              <a:off x="5948680" y="2921000"/>
              <a:ext cx="4126653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BAD7F0-ADEC-4EAD-AA42-A6459B7C3F14}"/>
                </a:ext>
              </a:extLst>
            </p:cNvPr>
            <p:cNvCxnSpPr/>
            <p:nvPr/>
          </p:nvCxnSpPr>
          <p:spPr>
            <a:xfrm>
              <a:off x="5638800" y="3215639"/>
              <a:ext cx="0" cy="326136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3E0164-76CA-490A-A72E-7448B545191E}"/>
              </a:ext>
            </a:extLst>
          </p:cNvPr>
          <p:cNvSpPr txBox="1"/>
          <p:nvPr/>
        </p:nvSpPr>
        <p:spPr>
          <a:xfrm>
            <a:off x="3364897" y="40687"/>
            <a:ext cx="294163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或是放大畫面，對齊選取至</a:t>
            </a:r>
            <a:r>
              <a:rPr lang="en-US" altLang="zh-TW" dirty="0"/>
              <a:t>image</a:t>
            </a:r>
            <a:r>
              <a:rPr lang="zh-TW" altLang="en-US" dirty="0"/>
              <a:t>邊角</a:t>
            </a:r>
            <a:r>
              <a:rPr lang="en-US" altLang="zh-TW" dirty="0"/>
              <a:t>pixel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C0369E-90C8-4CD5-BE11-56C4CFAD3CCC}"/>
              </a:ext>
            </a:extLst>
          </p:cNvPr>
          <p:cNvSpPr/>
          <p:nvPr/>
        </p:nvSpPr>
        <p:spPr>
          <a:xfrm>
            <a:off x="4731307" y="2176478"/>
            <a:ext cx="631825" cy="63182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9790-09D3-4F59-A234-C7EBDAC7CB3D}"/>
              </a:ext>
            </a:extLst>
          </p:cNvPr>
          <p:cNvCxnSpPr/>
          <p:nvPr/>
        </p:nvCxnSpPr>
        <p:spPr>
          <a:xfrm flipH="1" flipV="1">
            <a:off x="5039360" y="2504440"/>
            <a:ext cx="599440" cy="41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0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90C2B-F915-421A-B008-62AA3CC6E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96F66-9E90-473B-A3C9-6CAA328529D8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預覽選取範圍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14D9B-0936-4CDD-8690-AA95B8A3E684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B41A2-C813-49A7-8CBB-8322BC537B93}"/>
              </a:ext>
            </a:extLst>
          </p:cNvPr>
          <p:cNvSpPr/>
          <p:nvPr/>
        </p:nvSpPr>
        <p:spPr>
          <a:xfrm>
            <a:off x="10213973" y="1130300"/>
            <a:ext cx="1619251" cy="1581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142B0-1F7B-4A0E-9E62-E1071BB8B3B1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D0B33-39EB-45CB-BCBF-1F0B265DF130}"/>
              </a:ext>
            </a:extLst>
          </p:cNvPr>
          <p:cNvSpPr/>
          <p:nvPr/>
        </p:nvSpPr>
        <p:spPr>
          <a:xfrm>
            <a:off x="10993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8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0C44B-9172-4A3E-8C4A-296A1D31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78CF34-40CA-4C3E-9FE2-60432346C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047875"/>
            <a:ext cx="4600575" cy="276225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FC226-9456-487F-99BE-F56DC8F6A9A5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設定選取寬度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B932E-8CC5-4C04-859F-9A22A9A5A710}"/>
              </a:ext>
            </a:extLst>
          </p:cNvPr>
          <p:cNvSpPr/>
          <p:nvPr/>
        </p:nvSpPr>
        <p:spPr>
          <a:xfrm>
            <a:off x="85751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0853A-E234-47DC-9925-264A254F8A1D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D9F91-BA92-47C2-9D96-966E8E70B0E2}"/>
              </a:ext>
            </a:extLst>
          </p:cNvPr>
          <p:cNvSpPr/>
          <p:nvPr/>
        </p:nvSpPr>
        <p:spPr>
          <a:xfrm>
            <a:off x="857515" y="2854259"/>
            <a:ext cx="2190485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946AE9-EDF6-4172-A7AD-E251B79FDD49}"/>
              </a:ext>
            </a:extLst>
          </p:cNvPr>
          <p:cNvSpPr/>
          <p:nvPr/>
        </p:nvSpPr>
        <p:spPr>
          <a:xfrm>
            <a:off x="4506648" y="2978645"/>
            <a:ext cx="2982913" cy="264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0DCBB-D730-4020-94AE-1FFB99D8AAD1}"/>
              </a:ext>
            </a:extLst>
          </p:cNvPr>
          <p:cNvSpPr/>
          <p:nvPr/>
        </p:nvSpPr>
        <p:spPr>
          <a:xfrm>
            <a:off x="7605448" y="2978645"/>
            <a:ext cx="674952" cy="264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ED48D-4F18-47E0-9637-7B32C74B1A82}"/>
              </a:ext>
            </a:extLst>
          </p:cNvPr>
          <p:cNvSpPr/>
          <p:nvPr/>
        </p:nvSpPr>
        <p:spPr>
          <a:xfrm>
            <a:off x="6623314" y="4375645"/>
            <a:ext cx="793486" cy="3233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38EB7-16F3-4102-9FC9-49A7BE09B2EA}"/>
              </a:ext>
            </a:extLst>
          </p:cNvPr>
          <p:cNvSpPr txBox="1"/>
          <p:nvPr/>
        </p:nvSpPr>
        <p:spPr>
          <a:xfrm>
            <a:off x="603262" y="274135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E5E71-FD0C-4574-AE6D-0449D2DFA017}"/>
              </a:ext>
            </a:extLst>
          </p:cNvPr>
          <p:cNvSpPr txBox="1"/>
          <p:nvPr/>
        </p:nvSpPr>
        <p:spPr>
          <a:xfrm>
            <a:off x="4178564" y="295058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14E86-AF80-43D1-8301-13E43EBBCE27}"/>
              </a:ext>
            </a:extLst>
          </p:cNvPr>
          <p:cNvSpPr txBox="1"/>
          <p:nvPr/>
        </p:nvSpPr>
        <p:spPr>
          <a:xfrm>
            <a:off x="6254032" y="43296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9183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33A86-22BA-4112-92F6-453D7EED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E471E-E0F1-4958-845A-39718538CD8E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預覽選取範圍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81648-8576-47E2-8AA9-301683DDCB3A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4F1F9-F29F-4DE5-A082-3A66DCCB062C}"/>
              </a:ext>
            </a:extLst>
          </p:cNvPr>
          <p:cNvSpPr/>
          <p:nvPr/>
        </p:nvSpPr>
        <p:spPr>
          <a:xfrm>
            <a:off x="10213973" y="1130300"/>
            <a:ext cx="1619251" cy="1581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C88D5-E503-4FCC-8557-EF26EF54259F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904A2-E670-42B3-9CEE-C18751CE2F71}"/>
              </a:ext>
            </a:extLst>
          </p:cNvPr>
          <p:cNvSpPr/>
          <p:nvPr/>
        </p:nvSpPr>
        <p:spPr>
          <a:xfrm>
            <a:off x="10993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62DD9-CA77-4152-88D1-8387CA04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A1B39-E217-4DC5-83A5-86A23D002A4F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選取前景顏色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A7734-4C9A-448D-B2F5-67F32DEA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98" y="1266825"/>
            <a:ext cx="4648200" cy="432435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BDF35-B0FE-41A1-8412-7FB732616C5A}"/>
              </a:ext>
            </a:extLst>
          </p:cNvPr>
          <p:cNvSpPr/>
          <p:nvPr/>
        </p:nvSpPr>
        <p:spPr>
          <a:xfrm>
            <a:off x="819014" y="1473569"/>
            <a:ext cx="180053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69C4E-3B4A-47E0-8098-20AED9FD85B2}"/>
              </a:ext>
            </a:extLst>
          </p:cNvPr>
          <p:cNvSpPr txBox="1"/>
          <p:nvPr/>
        </p:nvSpPr>
        <p:spPr>
          <a:xfrm>
            <a:off x="542283" y="140059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CB706-F1F3-4088-885F-018056CD8FFF}"/>
              </a:ext>
            </a:extLst>
          </p:cNvPr>
          <p:cNvSpPr/>
          <p:nvPr/>
        </p:nvSpPr>
        <p:spPr>
          <a:xfrm>
            <a:off x="6182210" y="5149721"/>
            <a:ext cx="845123" cy="2943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CB17-26AB-4A66-855C-C2014AFA6822}"/>
              </a:ext>
            </a:extLst>
          </p:cNvPr>
          <p:cNvSpPr txBox="1"/>
          <p:nvPr/>
        </p:nvSpPr>
        <p:spPr>
          <a:xfrm>
            <a:off x="5236612" y="449045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C147AC-6566-41AB-A903-1142CF4C1DE8}"/>
              </a:ext>
            </a:extLst>
          </p:cNvPr>
          <p:cNvSpPr/>
          <p:nvPr/>
        </p:nvSpPr>
        <p:spPr>
          <a:xfrm>
            <a:off x="5513343" y="4529667"/>
            <a:ext cx="404857" cy="1454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6FFBE-1CFD-442E-BC2F-7CCD6F673055}"/>
              </a:ext>
            </a:extLst>
          </p:cNvPr>
          <p:cNvSpPr txBox="1"/>
          <p:nvPr/>
        </p:nvSpPr>
        <p:spPr>
          <a:xfrm>
            <a:off x="5905479" y="50747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0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016DF-E423-4EB5-841D-9C2C78CA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DCEA1-AA89-4CCF-9CCA-CA9EB454F548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填滿成前景顏色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F9DBA-B6B0-4B87-AA1A-803F9097E36B}"/>
              </a:ext>
            </a:extLst>
          </p:cNvPr>
          <p:cNvSpPr/>
          <p:nvPr/>
        </p:nvSpPr>
        <p:spPr>
          <a:xfrm>
            <a:off x="85751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DA8CD-94AB-46BC-92EE-56F839749ABD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142E39-5DA1-44C0-AADA-CA0E3EDB6116}"/>
              </a:ext>
            </a:extLst>
          </p:cNvPr>
          <p:cNvSpPr/>
          <p:nvPr/>
        </p:nvSpPr>
        <p:spPr>
          <a:xfrm>
            <a:off x="580784" y="3363670"/>
            <a:ext cx="2558342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62DD6-A7BD-4E60-BDDC-8EC865A811C2}"/>
              </a:ext>
            </a:extLst>
          </p:cNvPr>
          <p:cNvSpPr txBox="1"/>
          <p:nvPr/>
        </p:nvSpPr>
        <p:spPr>
          <a:xfrm>
            <a:off x="304053" y="358704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3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96F51-4046-4F89-AA5B-8F1B98F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93489-909B-4F51-9F30-E3426550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TW" altLang="en-US" dirty="0"/>
              <a:t>建立繪圖樣版</a:t>
            </a:r>
            <a:endParaRPr lang="en-US" altLang="zh-TW" dirty="0"/>
          </a:p>
          <a:p>
            <a:pPr lvl="1"/>
            <a:r>
              <a:rPr lang="zh-TW" altLang="en-US" dirty="0"/>
              <a:t>設定尺寸</a:t>
            </a:r>
            <a:endParaRPr lang="en-US" altLang="zh-TW" dirty="0"/>
          </a:p>
          <a:p>
            <a:pPr lvl="1"/>
            <a:r>
              <a:rPr lang="zh-TW" altLang="en-US" dirty="0"/>
              <a:t>設定色彩管理</a:t>
            </a:r>
            <a:endParaRPr lang="en-US" altLang="zh-TW" dirty="0"/>
          </a:p>
          <a:p>
            <a:pPr lvl="1"/>
            <a:r>
              <a:rPr lang="zh-TW" altLang="en-US" dirty="0"/>
              <a:t>設定格線</a:t>
            </a:r>
            <a:r>
              <a:rPr lang="en-US" altLang="zh-TW" dirty="0"/>
              <a:t>(grid)</a:t>
            </a:r>
          </a:p>
          <a:p>
            <a:pPr lvl="1"/>
            <a:r>
              <a:rPr lang="zh-TW" altLang="en-US" dirty="0"/>
              <a:t>建立繪圖邊界</a:t>
            </a:r>
            <a:endParaRPr lang="en-US" altLang="zh-TW" dirty="0"/>
          </a:p>
          <a:p>
            <a:pPr lvl="1"/>
            <a:r>
              <a:rPr lang="zh-TW" altLang="en-US" dirty="0"/>
              <a:t>存檔</a:t>
            </a:r>
            <a:endParaRPr lang="en-US" altLang="zh-TW" dirty="0"/>
          </a:p>
          <a:p>
            <a:r>
              <a:rPr lang="zh-TW" altLang="en-US" dirty="0"/>
              <a:t>建立畫面</a:t>
            </a:r>
            <a:endParaRPr lang="en-US" altLang="zh-TW" dirty="0"/>
          </a:p>
          <a:p>
            <a:pPr lvl="1"/>
            <a:r>
              <a:rPr lang="zh-TW" altLang="en-US" dirty="0"/>
              <a:t>文字圖片</a:t>
            </a:r>
            <a:endParaRPr lang="en-US" altLang="zh-TW" dirty="0"/>
          </a:p>
          <a:p>
            <a:pPr lvl="2"/>
            <a:r>
              <a:rPr lang="zh-TW" altLang="en-US" dirty="0"/>
              <a:t>文字背景</a:t>
            </a:r>
            <a:endParaRPr lang="en-US" altLang="zh-TW" dirty="0"/>
          </a:p>
          <a:p>
            <a:pPr lvl="2"/>
            <a:r>
              <a:rPr lang="zh-TW" altLang="en-US" dirty="0"/>
              <a:t>文字</a:t>
            </a:r>
            <a:endParaRPr lang="en-US" altLang="zh-TW" dirty="0"/>
          </a:p>
          <a:p>
            <a:pPr lvl="2"/>
            <a:r>
              <a:rPr lang="zh-TW" altLang="en-US" dirty="0"/>
              <a:t>修改文字細部</a:t>
            </a:r>
            <a:endParaRPr lang="en-US" altLang="zh-TW" dirty="0"/>
          </a:p>
          <a:p>
            <a:pPr lvl="1"/>
            <a:r>
              <a:rPr lang="zh-TW" altLang="en-US" dirty="0"/>
              <a:t>匯入圖片</a:t>
            </a:r>
            <a:endParaRPr lang="en-US" altLang="zh-TW" dirty="0"/>
          </a:p>
          <a:p>
            <a:pPr lvl="2"/>
            <a:r>
              <a:rPr lang="zh-TW" altLang="en-US" dirty="0"/>
              <a:t>圖片縮放</a:t>
            </a:r>
            <a:endParaRPr lang="en-US" altLang="zh-TW" dirty="0"/>
          </a:p>
          <a:p>
            <a:pPr lvl="2"/>
            <a:r>
              <a:rPr lang="zh-TW" altLang="en-US" dirty="0"/>
              <a:t>修改圖片細部</a:t>
            </a:r>
            <a:endParaRPr lang="en-US" altLang="zh-TW" dirty="0"/>
          </a:p>
          <a:p>
            <a:pPr lvl="1"/>
            <a:r>
              <a:rPr lang="zh-TW" altLang="en-US" dirty="0"/>
              <a:t>對齊</a:t>
            </a:r>
            <a:endParaRPr lang="en-US" altLang="zh-TW" dirty="0"/>
          </a:p>
          <a:p>
            <a:r>
              <a:rPr lang="zh-TW" altLang="en-US" dirty="0"/>
              <a:t>匯出圖片</a:t>
            </a:r>
            <a:endParaRPr lang="en-US" altLang="zh-TW" dirty="0"/>
          </a:p>
          <a:p>
            <a:pPr lvl="1"/>
            <a:r>
              <a:rPr lang="zh-TW" altLang="en-US" dirty="0"/>
              <a:t>匯出文字圖片</a:t>
            </a:r>
            <a:endParaRPr lang="en-US" altLang="zh-TW" dirty="0"/>
          </a:p>
          <a:p>
            <a:r>
              <a:rPr lang="zh-TW" altLang="en-US" dirty="0"/>
              <a:t>邊界定義</a:t>
            </a:r>
            <a:endParaRPr lang="en-US" altLang="zh-TW" dirty="0"/>
          </a:p>
          <a:p>
            <a:pPr lvl="1"/>
            <a:r>
              <a:rPr lang="zh-TW" altLang="en-US" dirty="0"/>
              <a:t>尺寸</a:t>
            </a:r>
            <a:endParaRPr lang="en-US" altLang="zh-TW" dirty="0"/>
          </a:p>
          <a:p>
            <a:pPr lvl="1"/>
            <a:r>
              <a:rPr lang="zh-TW" altLang="en-US" dirty="0"/>
              <a:t>座標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46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C4C13F-4F8A-40B3-BAB5-494E66AF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C7542-ED9E-4281-A59D-3D1892AB4D79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重新命名圖層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6A55B-EC4F-4C69-B6CD-976C118B2A60}"/>
              </a:ext>
            </a:extLst>
          </p:cNvPr>
          <p:cNvSpPr/>
          <p:nvPr/>
        </p:nvSpPr>
        <p:spPr>
          <a:xfrm>
            <a:off x="10717952" y="4143636"/>
            <a:ext cx="1047328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14387-85F6-487B-8B77-2A876AFA6CDD}"/>
              </a:ext>
            </a:extLst>
          </p:cNvPr>
          <p:cNvSpPr txBox="1"/>
          <p:nvPr/>
        </p:nvSpPr>
        <p:spPr>
          <a:xfrm>
            <a:off x="10789581" y="447307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1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CA19E-B328-4A5C-B6AF-06A3E05A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C11379-2890-4533-8E5C-06C21C695AC6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存檔，依照</a:t>
            </a:r>
            <a:r>
              <a:rPr lang="en-US" altLang="zh-TW" dirty="0"/>
              <a:t>UI</a:t>
            </a:r>
            <a:r>
              <a:rPr lang="zh-TW" altLang="en-US" dirty="0"/>
              <a:t>架構和圖片名存檔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EF94F-8592-4421-84B8-0806B61C33A9}"/>
              </a:ext>
            </a:extLst>
          </p:cNvPr>
          <p:cNvSpPr/>
          <p:nvPr/>
        </p:nvSpPr>
        <p:spPr>
          <a:xfrm>
            <a:off x="358775" y="1984897"/>
            <a:ext cx="1047328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337F1-18D2-4F7C-8C45-C066C82EB42A}"/>
              </a:ext>
            </a:extLst>
          </p:cNvPr>
          <p:cNvSpPr txBox="1"/>
          <p:nvPr/>
        </p:nvSpPr>
        <p:spPr>
          <a:xfrm>
            <a:off x="430404" y="231433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F620C-CE97-4B5A-A4C0-FFCC8CF7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990" y="861729"/>
            <a:ext cx="6571273" cy="585189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624FA6-58BF-44A6-8E95-1E5831B622F6}"/>
              </a:ext>
            </a:extLst>
          </p:cNvPr>
          <p:cNvSpPr/>
          <p:nvPr/>
        </p:nvSpPr>
        <p:spPr>
          <a:xfrm>
            <a:off x="4085696" y="1227689"/>
            <a:ext cx="1903623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30A9D-93F5-4191-AB9D-42469C76E70F}"/>
              </a:ext>
            </a:extLst>
          </p:cNvPr>
          <p:cNvSpPr txBox="1"/>
          <p:nvPr/>
        </p:nvSpPr>
        <p:spPr>
          <a:xfrm>
            <a:off x="3808965" y="109184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5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129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00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40BE6-6E21-49AD-B23F-0F91DC4D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BC9FB-D25B-4E93-B51E-557FD53FAD7E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建立新圖層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9360C-191D-4B08-AEA8-BD3649C71AFB}"/>
              </a:ext>
            </a:extLst>
          </p:cNvPr>
          <p:cNvSpPr/>
          <p:nvPr/>
        </p:nvSpPr>
        <p:spPr>
          <a:xfrm>
            <a:off x="1956095" y="222249"/>
            <a:ext cx="333080" cy="1877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20F89-EF64-4E0D-9F6F-ADEC15EF64BA}"/>
              </a:ext>
            </a:extLst>
          </p:cNvPr>
          <p:cNvSpPr txBox="1"/>
          <p:nvPr/>
        </p:nvSpPr>
        <p:spPr>
          <a:xfrm>
            <a:off x="1585105" y="3757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59CBC6-0102-4F70-A080-59C75D5E61E8}"/>
              </a:ext>
            </a:extLst>
          </p:cNvPr>
          <p:cNvSpPr/>
          <p:nvPr/>
        </p:nvSpPr>
        <p:spPr>
          <a:xfrm>
            <a:off x="1956094" y="444498"/>
            <a:ext cx="2165055" cy="231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BCD476-4AAD-4AF6-A97E-898F1B9CF809}"/>
              </a:ext>
            </a:extLst>
          </p:cNvPr>
          <p:cNvGrpSpPr/>
          <p:nvPr/>
        </p:nvGrpSpPr>
        <p:grpSpPr>
          <a:xfrm>
            <a:off x="4121149" y="1084706"/>
            <a:ext cx="5588030" cy="4832350"/>
            <a:chOff x="4234056" y="1430916"/>
            <a:chExt cx="5588030" cy="48323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8C7855-F93C-481D-816F-4573B58A8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337" y="1430916"/>
              <a:ext cx="5343749" cy="483235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501F36-E16F-423F-A23B-65C09E0582E6}"/>
                </a:ext>
              </a:extLst>
            </p:cNvPr>
            <p:cNvSpPr/>
            <p:nvPr/>
          </p:nvSpPr>
          <p:spPr>
            <a:xfrm>
              <a:off x="5762919" y="2245782"/>
              <a:ext cx="197561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E9F7B0-AFDA-4F13-9839-55774ABCDF09}"/>
                </a:ext>
              </a:extLst>
            </p:cNvPr>
            <p:cNvSpPr txBox="1"/>
            <p:nvPr/>
          </p:nvSpPr>
          <p:spPr>
            <a:xfrm>
              <a:off x="6473994" y="1872244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253FAA-EE01-478E-9978-F4C44E98B2AC}"/>
                </a:ext>
              </a:extLst>
            </p:cNvPr>
            <p:cNvSpPr/>
            <p:nvPr/>
          </p:nvSpPr>
          <p:spPr>
            <a:xfrm>
              <a:off x="4512205" y="4254524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4BBACC-BD34-47C2-99EE-42E0A867058C}"/>
                </a:ext>
              </a:extLst>
            </p:cNvPr>
            <p:cNvSpPr/>
            <p:nvPr/>
          </p:nvSpPr>
          <p:spPr>
            <a:xfrm>
              <a:off x="4512205" y="4551890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23D613-8D98-4E66-9237-F8FDF6E16128}"/>
                </a:ext>
              </a:extLst>
            </p:cNvPr>
            <p:cNvSpPr/>
            <p:nvPr/>
          </p:nvSpPr>
          <p:spPr>
            <a:xfrm>
              <a:off x="7167147" y="4551890"/>
              <a:ext cx="516354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7090D3-1A0A-441B-A0B9-5DF78D7FCEA5}"/>
                </a:ext>
              </a:extLst>
            </p:cNvPr>
            <p:cNvSpPr/>
            <p:nvPr/>
          </p:nvSpPr>
          <p:spPr>
            <a:xfrm>
              <a:off x="4512205" y="4847164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6A237A-2771-42B8-82CF-2A1311AC0532}"/>
                </a:ext>
              </a:extLst>
            </p:cNvPr>
            <p:cNvSpPr/>
            <p:nvPr/>
          </p:nvSpPr>
          <p:spPr>
            <a:xfrm>
              <a:off x="4512205" y="5144530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5EC37-D746-4AB3-BD0A-5DF0D25EF6B9}"/>
                </a:ext>
              </a:extLst>
            </p:cNvPr>
            <p:cNvSpPr/>
            <p:nvPr/>
          </p:nvSpPr>
          <p:spPr>
            <a:xfrm>
              <a:off x="7167147" y="5144530"/>
              <a:ext cx="516354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317699-2015-4223-9A99-B26E1150F803}"/>
                </a:ext>
              </a:extLst>
            </p:cNvPr>
            <p:cNvSpPr/>
            <p:nvPr/>
          </p:nvSpPr>
          <p:spPr>
            <a:xfrm>
              <a:off x="4512205" y="5442953"/>
              <a:ext cx="3171296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6FA769-2815-4F9D-A48D-7BAE6ABB8CA3}"/>
                </a:ext>
              </a:extLst>
            </p:cNvPr>
            <p:cNvSpPr txBox="1"/>
            <p:nvPr/>
          </p:nvSpPr>
          <p:spPr>
            <a:xfrm>
              <a:off x="4234056" y="4772049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EA3D64-255F-495C-91E6-9EF4B555F6D6}"/>
                </a:ext>
              </a:extLst>
            </p:cNvPr>
            <p:cNvSpPr/>
            <p:nvPr/>
          </p:nvSpPr>
          <p:spPr>
            <a:xfrm>
              <a:off x="8422482" y="5892067"/>
              <a:ext cx="626267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399387-5B01-479E-A551-189E56E9B14D}"/>
                </a:ext>
              </a:extLst>
            </p:cNvPr>
            <p:cNvSpPr txBox="1"/>
            <p:nvPr/>
          </p:nvSpPr>
          <p:spPr>
            <a:xfrm>
              <a:off x="8151563" y="5816952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67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1B5B1-5FA0-406C-8040-3A4501E5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6984D-F633-4F26-9C1D-79BB67756016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調整圖層順序</a:t>
            </a:r>
            <a:br>
              <a:rPr lang="en-US" altLang="zh-TW" dirty="0"/>
            </a:br>
            <a:r>
              <a:rPr lang="en-US" altLang="zh-TW" dirty="0"/>
              <a:t>boundary</a:t>
            </a:r>
            <a:r>
              <a:rPr lang="zh-TW" altLang="en-US" dirty="0"/>
              <a:t>要在最上面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A63D6-C2C4-4F81-9479-1515AE5ADCDF}"/>
              </a:ext>
            </a:extLst>
          </p:cNvPr>
          <p:cNvSpPr txBox="1"/>
          <p:nvPr/>
        </p:nvSpPr>
        <p:spPr>
          <a:xfrm>
            <a:off x="9842986" y="414779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852EF-DB10-4A58-B569-D5C2CBA54CC1}"/>
              </a:ext>
            </a:extLst>
          </p:cNvPr>
          <p:cNvSpPr/>
          <p:nvPr/>
        </p:nvSpPr>
        <p:spPr>
          <a:xfrm>
            <a:off x="10218656" y="4147794"/>
            <a:ext cx="1614569" cy="5035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4F02511-03F3-4949-B46F-81B0EB0B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3DA40-93D7-4579-8879-D231F32DAE40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設定前景顏色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E41B9-CCA0-4DFE-BA07-5FA3C37A5D7F}"/>
              </a:ext>
            </a:extLst>
          </p:cNvPr>
          <p:cNvSpPr txBox="1"/>
          <p:nvPr/>
        </p:nvSpPr>
        <p:spPr>
          <a:xfrm>
            <a:off x="479865" y="138018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2D06C6-22C3-4DE1-ADA6-2013F1BBD3EA}"/>
              </a:ext>
            </a:extLst>
          </p:cNvPr>
          <p:cNvSpPr/>
          <p:nvPr/>
        </p:nvSpPr>
        <p:spPr>
          <a:xfrm>
            <a:off x="830135" y="1513840"/>
            <a:ext cx="165545" cy="1634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11B3D9-DE92-4E61-A272-E055EAED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83" y="3044856"/>
            <a:ext cx="3740156" cy="347957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13A012-3806-4638-8066-9416CAAF75AA}"/>
              </a:ext>
            </a:extLst>
          </p:cNvPr>
          <p:cNvSpPr txBox="1"/>
          <p:nvPr/>
        </p:nvSpPr>
        <p:spPr>
          <a:xfrm>
            <a:off x="4068283" y="605898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6A3F3-E342-477E-8B84-EF03D9AD45B6}"/>
              </a:ext>
            </a:extLst>
          </p:cNvPr>
          <p:cNvSpPr/>
          <p:nvPr/>
        </p:nvSpPr>
        <p:spPr>
          <a:xfrm>
            <a:off x="4408938" y="5659860"/>
            <a:ext cx="269425" cy="1634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AD3FE-393F-4E74-B076-26F8446A4604}"/>
              </a:ext>
            </a:extLst>
          </p:cNvPr>
          <p:cNvSpPr/>
          <p:nvPr/>
        </p:nvSpPr>
        <p:spPr>
          <a:xfrm>
            <a:off x="4943624" y="6172940"/>
            <a:ext cx="631676" cy="2553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6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B24706-C1B7-4530-B33B-E4EDE840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DC460-83DA-4C95-B96B-40B16807F521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填色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9E715-86B9-4BFF-8157-20A289464C16}"/>
              </a:ext>
            </a:extLst>
          </p:cNvPr>
          <p:cNvSpPr txBox="1"/>
          <p:nvPr/>
        </p:nvSpPr>
        <p:spPr>
          <a:xfrm>
            <a:off x="1169899" y="7675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9E4B87-8E73-49D9-8174-0172248D33A3}"/>
              </a:ext>
            </a:extLst>
          </p:cNvPr>
          <p:cNvSpPr/>
          <p:nvPr/>
        </p:nvSpPr>
        <p:spPr>
          <a:xfrm>
            <a:off x="836485" y="834390"/>
            <a:ext cx="243015" cy="23558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68520E-E65F-4C90-9857-D21D3EEAA629}"/>
              </a:ext>
            </a:extLst>
          </p:cNvPr>
          <p:cNvSpPr/>
          <p:nvPr/>
        </p:nvSpPr>
        <p:spPr>
          <a:xfrm>
            <a:off x="550863" y="2152650"/>
            <a:ext cx="161925" cy="152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4B8FA-9A7F-4CB8-88DB-62BB91ABF9B7}"/>
              </a:ext>
            </a:extLst>
          </p:cNvPr>
          <p:cNvSpPr/>
          <p:nvPr/>
        </p:nvSpPr>
        <p:spPr>
          <a:xfrm>
            <a:off x="3466781" y="1297634"/>
            <a:ext cx="4999883" cy="17249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A1120-E4EC-416E-8207-FDF593C67EA1}"/>
              </a:ext>
            </a:extLst>
          </p:cNvPr>
          <p:cNvSpPr txBox="1"/>
          <p:nvPr/>
        </p:nvSpPr>
        <p:spPr>
          <a:xfrm>
            <a:off x="717350" y="23050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E19BD-225A-4120-A801-4303FA27105D}"/>
              </a:ext>
            </a:extLst>
          </p:cNvPr>
          <p:cNvSpPr txBox="1"/>
          <p:nvPr/>
        </p:nvSpPr>
        <p:spPr>
          <a:xfrm>
            <a:off x="3168131" y="17039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2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47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A0475-8872-462A-B990-8F3D011C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D1E89-A3EC-480D-9825-580D0F84B6B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文字，</a:t>
            </a:r>
            <a:r>
              <a:rPr lang="en-US" altLang="zh-TW" dirty="0"/>
              <a:t>Oxygen</a:t>
            </a:r>
            <a:r>
              <a:rPr lang="zh-TW" altLang="en-US" dirty="0"/>
              <a:t>字型請另外下載安裝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1BD00-0E02-4355-9DF0-8E4F75199097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7960B-9750-4896-8DFA-1185F056FEB5}"/>
              </a:ext>
            </a:extLst>
          </p:cNvPr>
          <p:cNvSpPr/>
          <p:nvPr/>
        </p:nvSpPr>
        <p:spPr>
          <a:xfrm>
            <a:off x="1073568" y="1024467"/>
            <a:ext cx="230299" cy="2973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17E45-32D2-45B0-8616-DA2A35FA54E3}"/>
              </a:ext>
            </a:extLst>
          </p:cNvPr>
          <p:cNvSpPr/>
          <p:nvPr/>
        </p:nvSpPr>
        <p:spPr>
          <a:xfrm>
            <a:off x="4231293" y="1148080"/>
            <a:ext cx="873555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90078-F260-49D8-AC8C-26928FAECCE2}"/>
              </a:ext>
            </a:extLst>
          </p:cNvPr>
          <p:cNvSpPr txBox="1"/>
          <p:nvPr/>
        </p:nvSpPr>
        <p:spPr>
          <a:xfrm>
            <a:off x="3242275" y="114808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08A670-F868-4B53-B9AC-410B215A9EB5}"/>
              </a:ext>
            </a:extLst>
          </p:cNvPr>
          <p:cNvSpPr/>
          <p:nvPr/>
        </p:nvSpPr>
        <p:spPr>
          <a:xfrm>
            <a:off x="5212082" y="1148080"/>
            <a:ext cx="848994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27619-CE3F-4576-B210-2FC6AFC699F0}"/>
              </a:ext>
            </a:extLst>
          </p:cNvPr>
          <p:cNvSpPr/>
          <p:nvPr/>
        </p:nvSpPr>
        <p:spPr>
          <a:xfrm>
            <a:off x="6096001" y="1148080"/>
            <a:ext cx="374650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826EE-4DF4-4464-BE5A-D757095D5A13}"/>
              </a:ext>
            </a:extLst>
          </p:cNvPr>
          <p:cNvSpPr/>
          <p:nvPr/>
        </p:nvSpPr>
        <p:spPr>
          <a:xfrm>
            <a:off x="5307332" y="1387508"/>
            <a:ext cx="48386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B8364E-2E40-4D79-A547-3F897DCB2172}"/>
              </a:ext>
            </a:extLst>
          </p:cNvPr>
          <p:cNvSpPr/>
          <p:nvPr/>
        </p:nvSpPr>
        <p:spPr>
          <a:xfrm>
            <a:off x="5819142" y="1387508"/>
            <a:ext cx="48386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36FCD4-8A8A-48B2-B9D6-E77DAC710398}"/>
              </a:ext>
            </a:extLst>
          </p:cNvPr>
          <p:cNvSpPr/>
          <p:nvPr/>
        </p:nvSpPr>
        <p:spPr>
          <a:xfrm>
            <a:off x="6321562" y="1387508"/>
            <a:ext cx="18083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16526-3738-41E9-8BAF-C6B237EBC9BD}"/>
              </a:ext>
            </a:extLst>
          </p:cNvPr>
          <p:cNvSpPr/>
          <p:nvPr/>
        </p:nvSpPr>
        <p:spPr>
          <a:xfrm>
            <a:off x="4367185" y="1387508"/>
            <a:ext cx="144490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518E7-7F6C-4EBB-851F-8A70B8559853}"/>
              </a:ext>
            </a:extLst>
          </p:cNvPr>
          <p:cNvSpPr txBox="1"/>
          <p:nvPr/>
        </p:nvSpPr>
        <p:spPr>
          <a:xfrm>
            <a:off x="4231293" y="702546"/>
            <a:ext cx="88536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03070-CEF7-44F2-ACF1-DCBACA87CFB7}"/>
              </a:ext>
            </a:extLst>
          </p:cNvPr>
          <p:cNvSpPr txBox="1"/>
          <p:nvPr/>
        </p:nvSpPr>
        <p:spPr>
          <a:xfrm>
            <a:off x="5193895" y="702546"/>
            <a:ext cx="123628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字型尺寸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E6BA4-615F-472C-A5C4-377EF016C5FA}"/>
              </a:ext>
            </a:extLst>
          </p:cNvPr>
          <p:cNvSpPr txBox="1"/>
          <p:nvPr/>
        </p:nvSpPr>
        <p:spPr>
          <a:xfrm>
            <a:off x="5104848" y="2073850"/>
            <a:ext cx="16068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基線位置</a:t>
            </a:r>
            <a:r>
              <a:rPr lang="en-US" altLang="zh-TW" dirty="0"/>
              <a:t>(pixel)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6E6BC-A886-4904-9D94-BA361D98A22F}"/>
              </a:ext>
            </a:extLst>
          </p:cNvPr>
          <p:cNvSpPr txBox="1"/>
          <p:nvPr/>
        </p:nvSpPr>
        <p:spPr>
          <a:xfrm>
            <a:off x="4090273" y="2073912"/>
            <a:ext cx="6793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粗體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0C9E2-3F01-4E81-90A0-93B8B2385BA8}"/>
              </a:ext>
            </a:extLst>
          </p:cNvPr>
          <p:cNvSpPr txBox="1"/>
          <p:nvPr/>
        </p:nvSpPr>
        <p:spPr>
          <a:xfrm>
            <a:off x="6966723" y="2067751"/>
            <a:ext cx="130284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字距</a:t>
            </a:r>
            <a:r>
              <a:rPr lang="en-US" altLang="zh-TW" dirty="0"/>
              <a:t>(pixel)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3601F2-29F3-4C34-9275-BDD692B2BA7D}"/>
              </a:ext>
            </a:extLst>
          </p:cNvPr>
          <p:cNvSpPr txBox="1"/>
          <p:nvPr/>
        </p:nvSpPr>
        <p:spPr>
          <a:xfrm>
            <a:off x="7133808" y="1410600"/>
            <a:ext cx="11394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文字顏色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04208-344F-4B18-AAC6-93ACA6A1892F}"/>
              </a:ext>
            </a:extLst>
          </p:cNvPr>
          <p:cNvSpPr txBox="1"/>
          <p:nvPr/>
        </p:nvSpPr>
        <p:spPr>
          <a:xfrm>
            <a:off x="6645190" y="702546"/>
            <a:ext cx="16352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字型尺寸單位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933AD3-1E1F-4AF9-A938-7B8E695EB061}"/>
              </a:ext>
            </a:extLst>
          </p:cNvPr>
          <p:cNvCxnSpPr>
            <a:stCxn id="22" idx="0"/>
            <a:endCxn id="16" idx="2"/>
          </p:cNvCxnSpPr>
          <p:nvPr/>
        </p:nvCxnSpPr>
        <p:spPr>
          <a:xfrm flipH="1" flipV="1">
            <a:off x="5549266" y="1601535"/>
            <a:ext cx="358987" cy="47231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728D18-9169-4035-B71E-44C5A05FC292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H="1" flipV="1">
            <a:off x="6061076" y="1601535"/>
            <a:ext cx="1557068" cy="4662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1C3F15-076B-4DA5-B70C-AE829AC74595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flipH="1" flipV="1">
            <a:off x="6502400" y="1494522"/>
            <a:ext cx="631408" cy="1007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0F8EE-012B-40D6-8E7E-F9EB0D657BE1}"/>
              </a:ext>
            </a:extLst>
          </p:cNvPr>
          <p:cNvCxnSpPr>
            <a:cxnSpLocks/>
            <a:stCxn id="26" idx="2"/>
            <a:endCxn id="15" idx="3"/>
          </p:cNvCxnSpPr>
          <p:nvPr/>
        </p:nvCxnSpPr>
        <p:spPr>
          <a:xfrm flipH="1">
            <a:off x="6470651" y="1071878"/>
            <a:ext cx="992144" cy="1832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B6C987-D561-4E0C-BE8C-462B229EA5A0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V="1">
            <a:off x="4429960" y="1601535"/>
            <a:ext cx="9470" cy="47237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1285E0A-8E8E-4BC7-80D7-2C4511E6BCD8}"/>
              </a:ext>
            </a:extLst>
          </p:cNvPr>
          <p:cNvSpPr/>
          <p:nvPr/>
        </p:nvSpPr>
        <p:spPr>
          <a:xfrm>
            <a:off x="3519007" y="596766"/>
            <a:ext cx="5076354" cy="21945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F2D2E-EF89-48EA-99EA-91EBC39A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14" y="-4854"/>
            <a:ext cx="11482572" cy="6862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A02C69-B757-42AF-BC20-B3B61C46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50" y="911474"/>
            <a:ext cx="4703836" cy="59058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F812B6-7BA3-43B9-AFD1-4A629BD717C8}"/>
              </a:ext>
            </a:extLst>
          </p:cNvPr>
          <p:cNvSpPr/>
          <p:nvPr/>
        </p:nvSpPr>
        <p:spPr>
          <a:xfrm>
            <a:off x="354713" y="459487"/>
            <a:ext cx="2202219" cy="1924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4E284-6960-4DD5-91D9-D5CC6AAF6EC1}"/>
              </a:ext>
            </a:extLst>
          </p:cNvPr>
          <p:cNvSpPr txBox="1"/>
          <p:nvPr/>
        </p:nvSpPr>
        <p:spPr>
          <a:xfrm>
            <a:off x="3364897" y="40687"/>
            <a:ext cx="18665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開新</a:t>
            </a:r>
            <a:r>
              <a:rPr lang="en-US" altLang="zh-TW" dirty="0"/>
              <a:t>image</a:t>
            </a:r>
            <a:r>
              <a:rPr lang="zh-TW" altLang="en-US" dirty="0"/>
              <a:t>檔案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53231-96EE-4C19-8089-E567FF210954}"/>
              </a:ext>
            </a:extLst>
          </p:cNvPr>
          <p:cNvSpPr/>
          <p:nvPr/>
        </p:nvSpPr>
        <p:spPr>
          <a:xfrm>
            <a:off x="4515526" y="1941153"/>
            <a:ext cx="1580473" cy="5649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B529F-FB5A-43E2-AEA1-0F8A271A7C0D}"/>
              </a:ext>
            </a:extLst>
          </p:cNvPr>
          <p:cNvSpPr/>
          <p:nvPr/>
        </p:nvSpPr>
        <p:spPr>
          <a:xfrm>
            <a:off x="6121399" y="2209799"/>
            <a:ext cx="524934" cy="2963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3252DB-C262-459A-A5C7-479BAAD3A322}"/>
              </a:ext>
            </a:extLst>
          </p:cNvPr>
          <p:cNvSpPr/>
          <p:nvPr/>
        </p:nvSpPr>
        <p:spPr>
          <a:xfrm>
            <a:off x="4515526" y="3242430"/>
            <a:ext cx="1969941" cy="5395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A0BA2-3D23-4462-8D6A-D438975E5298}"/>
              </a:ext>
            </a:extLst>
          </p:cNvPr>
          <p:cNvSpPr/>
          <p:nvPr/>
        </p:nvSpPr>
        <p:spPr>
          <a:xfrm>
            <a:off x="362979" y="225353"/>
            <a:ext cx="251701" cy="2341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3BC3B-277B-4F27-95A3-181F6CD5705A}"/>
              </a:ext>
            </a:extLst>
          </p:cNvPr>
          <p:cNvSpPr/>
          <p:nvPr/>
        </p:nvSpPr>
        <p:spPr>
          <a:xfrm>
            <a:off x="4515525" y="2954562"/>
            <a:ext cx="1580473" cy="2963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C27F1-6368-42EB-884A-CC0CE62E4DF9}"/>
              </a:ext>
            </a:extLst>
          </p:cNvPr>
          <p:cNvSpPr/>
          <p:nvPr/>
        </p:nvSpPr>
        <p:spPr>
          <a:xfrm>
            <a:off x="6485468" y="3402140"/>
            <a:ext cx="160865" cy="2229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A4512C-AE35-4392-9C5E-0F4E9F432D7F}"/>
              </a:ext>
            </a:extLst>
          </p:cNvPr>
          <p:cNvSpPr/>
          <p:nvPr/>
        </p:nvSpPr>
        <p:spPr>
          <a:xfrm>
            <a:off x="6702842" y="3480597"/>
            <a:ext cx="111527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9F637-2635-4F65-89BF-3B50E7FC0542}"/>
              </a:ext>
            </a:extLst>
          </p:cNvPr>
          <p:cNvSpPr/>
          <p:nvPr/>
        </p:nvSpPr>
        <p:spPr>
          <a:xfrm>
            <a:off x="5563760" y="3841303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FF424-5F05-4DA6-8A1A-A7AB3847E933}"/>
              </a:ext>
            </a:extLst>
          </p:cNvPr>
          <p:cNvSpPr/>
          <p:nvPr/>
        </p:nvSpPr>
        <p:spPr>
          <a:xfrm>
            <a:off x="5563759" y="4196955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080BF6-6F63-406F-95AC-DA09E0EEA0AC}"/>
              </a:ext>
            </a:extLst>
          </p:cNvPr>
          <p:cNvSpPr/>
          <p:nvPr/>
        </p:nvSpPr>
        <p:spPr>
          <a:xfrm>
            <a:off x="5563759" y="5507134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A088F-45CD-4916-BE95-4304782851F1}"/>
              </a:ext>
            </a:extLst>
          </p:cNvPr>
          <p:cNvSpPr txBox="1"/>
          <p:nvPr/>
        </p:nvSpPr>
        <p:spPr>
          <a:xfrm>
            <a:off x="839799" y="35773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6EE9F-FDD3-4615-925D-7700A31DADDB}"/>
              </a:ext>
            </a:extLst>
          </p:cNvPr>
          <p:cNvSpPr txBox="1"/>
          <p:nvPr/>
        </p:nvSpPr>
        <p:spPr>
          <a:xfrm>
            <a:off x="4159784" y="188186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46DEE4-62CE-43C3-9597-D8E2DCDFA52B}"/>
              </a:ext>
            </a:extLst>
          </p:cNvPr>
          <p:cNvSpPr txBox="1"/>
          <p:nvPr/>
        </p:nvSpPr>
        <p:spPr>
          <a:xfrm>
            <a:off x="4178078" y="317202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DB96F7-BC17-4961-A7F2-0496875E6DAB}"/>
              </a:ext>
            </a:extLst>
          </p:cNvPr>
          <p:cNvSpPr txBox="1"/>
          <p:nvPr/>
        </p:nvSpPr>
        <p:spPr>
          <a:xfrm>
            <a:off x="5287027" y="403282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69C4DA-A65B-4668-BFBB-5783DB0E625B}"/>
              </a:ext>
            </a:extLst>
          </p:cNvPr>
          <p:cNvSpPr txBox="1"/>
          <p:nvPr/>
        </p:nvSpPr>
        <p:spPr>
          <a:xfrm>
            <a:off x="5287026" y="549403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382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0DBD1E-286D-40C8-B283-19A8849E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2DCF5-BB5C-4540-8100-94889F5163D3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84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3ACEB-8FEE-478F-836A-270F38C1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1BF88-2015-41D7-9D84-4F008B7782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Lock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E99D-7717-4718-AEE9-0D96176878B5}"/>
              </a:ext>
            </a:extLst>
          </p:cNvPr>
          <p:cNvSpPr txBox="1"/>
          <p:nvPr/>
        </p:nvSpPr>
        <p:spPr>
          <a:xfrm>
            <a:off x="9461776" y="342900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95E71-9257-4BD2-8A37-B16FD6306250}"/>
              </a:ext>
            </a:extLst>
          </p:cNvPr>
          <p:cNvSpPr/>
          <p:nvPr/>
        </p:nvSpPr>
        <p:spPr>
          <a:xfrm>
            <a:off x="10655300" y="3962400"/>
            <a:ext cx="182034" cy="1735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3B72A-61C2-45C3-B338-7CD914A78280}"/>
              </a:ext>
            </a:extLst>
          </p:cNvPr>
          <p:cNvSpPr txBox="1"/>
          <p:nvPr/>
        </p:nvSpPr>
        <p:spPr>
          <a:xfrm>
            <a:off x="8479367" y="3864518"/>
            <a:ext cx="16824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Lock </a:t>
            </a:r>
            <a:r>
              <a:rPr lang="zh-TW" altLang="en-US" dirty="0"/>
              <a:t>背景</a:t>
            </a:r>
            <a:r>
              <a:rPr lang="en-US" altLang="zh-TW" dirty="0"/>
              <a:t> Layer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631B7-6F7E-4129-BD8A-EDE04037F87E}"/>
              </a:ext>
            </a:extLst>
          </p:cNvPr>
          <p:cNvSpPr/>
          <p:nvPr/>
        </p:nvSpPr>
        <p:spPr>
          <a:xfrm>
            <a:off x="10259059" y="4648200"/>
            <a:ext cx="1574165" cy="2489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B6CC53-2D52-443A-B970-FF7E9C54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1BF88-2015-41D7-9D84-4F008B7782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Align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E99D-7717-4718-AEE9-0D96176878B5}"/>
              </a:ext>
            </a:extLst>
          </p:cNvPr>
          <p:cNvSpPr txBox="1"/>
          <p:nvPr/>
        </p:nvSpPr>
        <p:spPr>
          <a:xfrm>
            <a:off x="2362119" y="7101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95E71-9257-4BD2-8A37-B16FD6306250}"/>
              </a:ext>
            </a:extLst>
          </p:cNvPr>
          <p:cNvSpPr/>
          <p:nvPr/>
        </p:nvSpPr>
        <p:spPr>
          <a:xfrm>
            <a:off x="2689650" y="228600"/>
            <a:ext cx="332950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724294-8C8E-4FCC-8CA1-606C25F26405}"/>
              </a:ext>
            </a:extLst>
          </p:cNvPr>
          <p:cNvSpPr/>
          <p:nvPr/>
        </p:nvSpPr>
        <p:spPr>
          <a:xfrm>
            <a:off x="2689650" y="869950"/>
            <a:ext cx="1876000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E04D5-CB82-49BF-B372-B3DFA0F9DC24}"/>
              </a:ext>
            </a:extLst>
          </p:cNvPr>
          <p:cNvSpPr/>
          <p:nvPr/>
        </p:nvSpPr>
        <p:spPr>
          <a:xfrm>
            <a:off x="4616450" y="869950"/>
            <a:ext cx="1749425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9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B2326-C7F7-4E11-97A3-BA788E5B8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4F8DC-4A4D-4553-8243-E5C516070EB0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Align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E3CC2-8AE2-4FD3-97E7-EB941DDEC2AE}"/>
              </a:ext>
            </a:extLst>
          </p:cNvPr>
          <p:cNvSpPr txBox="1"/>
          <p:nvPr/>
        </p:nvSpPr>
        <p:spPr>
          <a:xfrm>
            <a:off x="4789913" y="106152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40C73-BDAF-4F7F-881D-BBA565343557}"/>
              </a:ext>
            </a:extLst>
          </p:cNvPr>
          <p:cNvSpPr/>
          <p:nvPr/>
        </p:nvSpPr>
        <p:spPr>
          <a:xfrm>
            <a:off x="10880092" y="457200"/>
            <a:ext cx="143508" cy="1215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D40201-C577-4257-B3BF-40AD9F9CC781}"/>
              </a:ext>
            </a:extLst>
          </p:cNvPr>
          <p:cNvSpPr/>
          <p:nvPr/>
        </p:nvSpPr>
        <p:spPr>
          <a:xfrm>
            <a:off x="10613392" y="1139825"/>
            <a:ext cx="20700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EE7384-A1DD-47B3-A4A4-EF312511883F}"/>
              </a:ext>
            </a:extLst>
          </p:cNvPr>
          <p:cNvSpPr/>
          <p:nvPr/>
        </p:nvSpPr>
        <p:spPr>
          <a:xfrm>
            <a:off x="10613392" y="1377950"/>
            <a:ext cx="20700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FDBB7B-C20C-468E-9A0A-3CF081C2F8DE}"/>
              </a:ext>
            </a:extLst>
          </p:cNvPr>
          <p:cNvSpPr/>
          <p:nvPr/>
        </p:nvSpPr>
        <p:spPr>
          <a:xfrm>
            <a:off x="11023599" y="894834"/>
            <a:ext cx="809625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ADDC5-5B0E-43A5-A723-E6D2885895F2}"/>
              </a:ext>
            </a:extLst>
          </p:cNvPr>
          <p:cNvSpPr/>
          <p:nvPr/>
        </p:nvSpPr>
        <p:spPr>
          <a:xfrm>
            <a:off x="3302000" y="161607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C89628-65D3-406B-AFF8-E81F53EA7E92}"/>
              </a:ext>
            </a:extLst>
          </p:cNvPr>
          <p:cNvSpPr/>
          <p:nvPr/>
        </p:nvSpPr>
        <p:spPr>
          <a:xfrm>
            <a:off x="7835900" y="161607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A6C464-BEE2-410C-8E74-6552935145E8}"/>
              </a:ext>
            </a:extLst>
          </p:cNvPr>
          <p:cNvSpPr/>
          <p:nvPr/>
        </p:nvSpPr>
        <p:spPr>
          <a:xfrm>
            <a:off x="7835900" y="3095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84DD90-AF3C-4B2B-ACDC-5B4115D28896}"/>
              </a:ext>
            </a:extLst>
          </p:cNvPr>
          <p:cNvSpPr/>
          <p:nvPr/>
        </p:nvSpPr>
        <p:spPr>
          <a:xfrm>
            <a:off x="3298825" y="3095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BF788F-AC1D-48EC-BE4B-7622DA52E5E9}"/>
              </a:ext>
            </a:extLst>
          </p:cNvPr>
          <p:cNvSpPr/>
          <p:nvPr/>
        </p:nvSpPr>
        <p:spPr>
          <a:xfrm>
            <a:off x="3736975" y="2460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DEAFAC-E5B3-4118-8E81-11668958CDB7}"/>
              </a:ext>
            </a:extLst>
          </p:cNvPr>
          <p:cNvSpPr/>
          <p:nvPr/>
        </p:nvSpPr>
        <p:spPr>
          <a:xfrm>
            <a:off x="7159625" y="2460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2F66C2-A816-4B30-9E7A-C91A8AA523D0}"/>
              </a:ext>
            </a:extLst>
          </p:cNvPr>
          <p:cNvSpPr/>
          <p:nvPr/>
        </p:nvSpPr>
        <p:spPr>
          <a:xfrm>
            <a:off x="3736975" y="3219450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C16961-0885-44C5-B4BF-CB57A9A8F8F1}"/>
              </a:ext>
            </a:extLst>
          </p:cNvPr>
          <p:cNvSpPr/>
          <p:nvPr/>
        </p:nvSpPr>
        <p:spPr>
          <a:xfrm>
            <a:off x="7159625" y="3219450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D5938-7A4F-4F1D-A76F-591D39A73FD4}"/>
              </a:ext>
            </a:extLst>
          </p:cNvPr>
          <p:cNvSpPr txBox="1"/>
          <p:nvPr/>
        </p:nvSpPr>
        <p:spPr>
          <a:xfrm>
            <a:off x="5107526" y="1094541"/>
            <a:ext cx="111292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layer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C3F4EC-6111-44AB-81D6-7E134FD1A1D7}"/>
              </a:ext>
            </a:extLst>
          </p:cNvPr>
          <p:cNvCxnSpPr>
            <a:cxnSpLocks/>
            <a:stCxn id="24" idx="2"/>
            <a:endCxn id="19" idx="7"/>
          </p:cNvCxnSpPr>
          <p:nvPr/>
        </p:nvCxnSpPr>
        <p:spPr>
          <a:xfrm flipH="1">
            <a:off x="3915837" y="1463873"/>
            <a:ext cx="1748152" cy="1027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8CD0E5-DDA3-4DDE-B65F-9DC2E070CBF9}"/>
              </a:ext>
            </a:extLst>
          </p:cNvPr>
          <p:cNvCxnSpPr>
            <a:cxnSpLocks/>
            <a:stCxn id="24" idx="2"/>
            <a:endCxn id="20" idx="1"/>
          </p:cNvCxnSpPr>
          <p:nvPr/>
        </p:nvCxnSpPr>
        <p:spPr>
          <a:xfrm>
            <a:off x="5663989" y="1463873"/>
            <a:ext cx="1526324" cy="1027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30B0CD-865B-4D2D-8D38-272F57861BAD}"/>
              </a:ext>
            </a:extLst>
          </p:cNvPr>
          <p:cNvCxnSpPr>
            <a:cxnSpLocks/>
            <a:stCxn id="24" idx="2"/>
            <a:endCxn id="22" idx="1"/>
          </p:cNvCxnSpPr>
          <p:nvPr/>
        </p:nvCxnSpPr>
        <p:spPr>
          <a:xfrm>
            <a:off x="5663989" y="1463873"/>
            <a:ext cx="1526324" cy="1786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DF90B9-5B89-45D8-A9FA-61B1A6C7F30A}"/>
              </a:ext>
            </a:extLst>
          </p:cNvPr>
          <p:cNvCxnSpPr>
            <a:cxnSpLocks/>
            <a:stCxn id="24" idx="2"/>
            <a:endCxn id="21" idx="7"/>
          </p:cNvCxnSpPr>
          <p:nvPr/>
        </p:nvCxnSpPr>
        <p:spPr>
          <a:xfrm flipH="1">
            <a:off x="3915837" y="1463873"/>
            <a:ext cx="1748152" cy="1786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93E379-5C7C-4EB8-960E-45E2C18069AE}"/>
              </a:ext>
            </a:extLst>
          </p:cNvPr>
          <p:cNvCxnSpPr>
            <a:cxnSpLocks/>
            <a:stCxn id="24" idx="2"/>
            <a:endCxn id="18" idx="7"/>
          </p:cNvCxnSpPr>
          <p:nvPr/>
        </p:nvCxnSpPr>
        <p:spPr>
          <a:xfrm flipH="1">
            <a:off x="3477687" y="1463873"/>
            <a:ext cx="2186302" cy="1662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915AD1-E2F3-425A-9650-18C443A67255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>
            <a:off x="3511550" y="1463873"/>
            <a:ext cx="2152439" cy="256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47DEE3-56FB-42C6-850C-2186623D0C54}"/>
              </a:ext>
            </a:extLst>
          </p:cNvPr>
          <p:cNvCxnSpPr>
            <a:cxnSpLocks/>
            <a:stCxn id="24" idx="2"/>
            <a:endCxn id="16" idx="2"/>
          </p:cNvCxnSpPr>
          <p:nvPr/>
        </p:nvCxnSpPr>
        <p:spPr>
          <a:xfrm>
            <a:off x="5663989" y="1463873"/>
            <a:ext cx="2171911" cy="256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985DE5-6F0F-4CE1-9D40-6B9535F73D8D}"/>
              </a:ext>
            </a:extLst>
          </p:cNvPr>
          <p:cNvCxnSpPr>
            <a:cxnSpLocks/>
            <a:stCxn id="24" idx="2"/>
            <a:endCxn id="17" idx="1"/>
          </p:cNvCxnSpPr>
          <p:nvPr/>
        </p:nvCxnSpPr>
        <p:spPr>
          <a:xfrm>
            <a:off x="5663989" y="1463873"/>
            <a:ext cx="2202599" cy="1662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B65577-E20A-4EF2-A87E-264AF01B18AF}"/>
              </a:ext>
            </a:extLst>
          </p:cNvPr>
          <p:cNvSpPr txBox="1"/>
          <p:nvPr/>
        </p:nvSpPr>
        <p:spPr>
          <a:xfrm>
            <a:off x="10042214" y="100861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6C4-F9C9-4A79-A738-381BA1853A2A}"/>
              </a:ext>
            </a:extLst>
          </p:cNvPr>
          <p:cNvSpPr/>
          <p:nvPr/>
        </p:nvSpPr>
        <p:spPr>
          <a:xfrm>
            <a:off x="3016577" y="1463873"/>
            <a:ext cx="5354425" cy="219372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A8F07-CCA6-4BC2-BDD6-210DC047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E71C3-E3B1-4056-A23B-7BFF55759DC1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Layer</a:t>
            </a:r>
            <a:r>
              <a:rPr lang="zh-TW" altLang="en-US" dirty="0"/>
              <a:t>置中對齊完成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0873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3FE6F-E3B9-4C55-A30E-E2FE02E0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64AF-5A4F-4E4B-90C2-44FE11CD4682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Ctrl </a:t>
            </a:r>
            <a:r>
              <a:rPr lang="zh-TW" altLang="en-US" dirty="0"/>
              <a:t>鍵 </a:t>
            </a:r>
            <a:r>
              <a:rPr lang="en-US" altLang="zh-TW" dirty="0"/>
              <a:t>+ </a:t>
            </a:r>
            <a:r>
              <a:rPr lang="zh-TW" altLang="en-US" dirty="0"/>
              <a:t>滑鼠，置中調整</a:t>
            </a:r>
            <a:r>
              <a:rPr lang="en-US" altLang="zh-TW" dirty="0"/>
              <a:t>layer</a:t>
            </a:r>
            <a:r>
              <a:rPr lang="zh-TW" altLang="en-US" dirty="0"/>
              <a:t>大小</a:t>
            </a:r>
            <a:endParaRPr lang="en-US" altLang="zh-TW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965E-240A-420C-9F29-32C2967C4FC4}"/>
              </a:ext>
            </a:extLst>
          </p:cNvPr>
          <p:cNvSpPr/>
          <p:nvPr/>
        </p:nvSpPr>
        <p:spPr>
          <a:xfrm>
            <a:off x="8345488" y="4843463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414BF-32F8-40E0-97C2-BB0C532CF84F}"/>
              </a:ext>
            </a:extLst>
          </p:cNvPr>
          <p:cNvSpPr/>
          <p:nvPr/>
        </p:nvSpPr>
        <p:spPr>
          <a:xfrm>
            <a:off x="3364898" y="4843463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30F1E-D9DC-4CE9-8873-6F676D104F03}"/>
              </a:ext>
            </a:extLst>
          </p:cNvPr>
          <p:cNvSpPr/>
          <p:nvPr/>
        </p:nvSpPr>
        <p:spPr>
          <a:xfrm>
            <a:off x="3364898" y="3703637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C713B-8E5F-440A-8081-8BBF6BA5966F}"/>
              </a:ext>
            </a:extLst>
          </p:cNvPr>
          <p:cNvSpPr/>
          <p:nvPr/>
        </p:nvSpPr>
        <p:spPr>
          <a:xfrm>
            <a:off x="8345488" y="3703637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5C308-C430-4AFC-BC6C-02E0D9C21874}"/>
              </a:ext>
            </a:extLst>
          </p:cNvPr>
          <p:cNvSpPr txBox="1"/>
          <p:nvPr/>
        </p:nvSpPr>
        <p:spPr>
          <a:xfrm>
            <a:off x="8478072" y="49466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8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82DA-CBE9-4792-850E-28E51CBD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56809-DE77-4EDB-8732-0FB2F2BFFF08}"/>
              </a:ext>
            </a:extLst>
          </p:cNvPr>
          <p:cNvSpPr txBox="1"/>
          <p:nvPr/>
        </p:nvSpPr>
        <p:spPr>
          <a:xfrm>
            <a:off x="3364897" y="40687"/>
            <a:ext cx="4130673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依照字體大小或美工設計調整</a:t>
            </a:r>
            <a:r>
              <a:rPr lang="en-US" altLang="zh-TW" dirty="0"/>
              <a:t>layer</a:t>
            </a:r>
            <a:r>
              <a:rPr lang="zh-TW" altLang="en-US" dirty="0"/>
              <a:t>邊界</a:t>
            </a:r>
            <a:endParaRPr lang="en-US" altLang="zh-TW" dirty="0"/>
          </a:p>
          <a:p>
            <a:r>
              <a:rPr lang="en-US" dirty="0"/>
              <a:t>Ex. </a:t>
            </a:r>
            <a:r>
              <a:rPr lang="zh-TW" altLang="en-US" dirty="0"/>
              <a:t>限制在螢幕顯示邊界內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用</a:t>
            </a:r>
            <a:r>
              <a:rPr lang="en-US" altLang="zh-TW" dirty="0"/>
              <a:t>Menu</a:t>
            </a:r>
            <a:r>
              <a:rPr lang="zh-TW" altLang="en-US" dirty="0"/>
              <a:t>中最長的字串，定義顯示字型和寬度極限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04FA31-8AAD-4655-A672-6A299F4DD20C}"/>
              </a:ext>
            </a:extLst>
          </p:cNvPr>
          <p:cNvCxnSpPr/>
          <p:nvPr/>
        </p:nvCxnSpPr>
        <p:spPr>
          <a:xfrm>
            <a:off x="3912870" y="3405928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CED174-3FCE-4547-9B98-B50F1953C60C}"/>
              </a:ext>
            </a:extLst>
          </p:cNvPr>
          <p:cNvCxnSpPr/>
          <p:nvPr/>
        </p:nvCxnSpPr>
        <p:spPr>
          <a:xfrm>
            <a:off x="3912870" y="2878344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EB203-AC9B-44AB-BB61-4C32593AE168}"/>
              </a:ext>
            </a:extLst>
          </p:cNvPr>
          <p:cNvCxnSpPr/>
          <p:nvPr/>
        </p:nvCxnSpPr>
        <p:spPr>
          <a:xfrm>
            <a:off x="462280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D0D6D8-EB01-4229-9291-EF1D9CCE0691}"/>
              </a:ext>
            </a:extLst>
          </p:cNvPr>
          <p:cNvCxnSpPr/>
          <p:nvPr/>
        </p:nvCxnSpPr>
        <p:spPr>
          <a:xfrm>
            <a:off x="737923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067C4A-5F45-4AC0-AE3D-6A42EA10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8" y="3831010"/>
            <a:ext cx="3023586" cy="303131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DD619B-DDEA-4BEF-96D3-66D282C813BC}"/>
              </a:ext>
            </a:extLst>
          </p:cNvPr>
          <p:cNvSpPr txBox="1"/>
          <p:nvPr/>
        </p:nvSpPr>
        <p:spPr>
          <a:xfrm>
            <a:off x="529389" y="4495644"/>
            <a:ext cx="260327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確認實際圖層大小限制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11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4EEB2C-6B34-42D3-A530-D88E0594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E2C90-6B17-46CC-A05D-E014812A1666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複製</a:t>
            </a:r>
            <a:r>
              <a:rPr lang="en-US" altLang="zh-TW" dirty="0"/>
              <a:t>layer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48A55-7A9E-4866-AFF2-246F5CB24666}"/>
              </a:ext>
            </a:extLst>
          </p:cNvPr>
          <p:cNvSpPr txBox="1"/>
          <p:nvPr/>
        </p:nvSpPr>
        <p:spPr>
          <a:xfrm>
            <a:off x="1624094" y="936191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9BC55-4841-4679-A55B-2860E8ED9DD6}"/>
              </a:ext>
            </a:extLst>
          </p:cNvPr>
          <p:cNvSpPr/>
          <p:nvPr/>
        </p:nvSpPr>
        <p:spPr>
          <a:xfrm>
            <a:off x="1963707" y="1092797"/>
            <a:ext cx="2181573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40F9DC-D21B-45BA-9055-B7E3EAFCA49A}"/>
              </a:ext>
            </a:extLst>
          </p:cNvPr>
          <p:cNvSpPr/>
          <p:nvPr/>
        </p:nvSpPr>
        <p:spPr>
          <a:xfrm>
            <a:off x="10244667" y="4750396"/>
            <a:ext cx="158855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40C86-BEDF-43EF-828C-B33715B11536}"/>
              </a:ext>
            </a:extLst>
          </p:cNvPr>
          <p:cNvSpPr txBox="1"/>
          <p:nvPr/>
        </p:nvSpPr>
        <p:spPr>
          <a:xfrm>
            <a:off x="9967936" y="456573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61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4211C9-5E10-41A6-B2E8-1C75B57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3EED7-2815-4D7C-BA2A-FFCF9CBE50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複製同樣的</a:t>
            </a:r>
            <a:r>
              <a:rPr lang="en-US" altLang="zh-TW" dirty="0"/>
              <a:t>layer</a:t>
            </a:r>
            <a:r>
              <a:rPr lang="zh-TW" altLang="en-US" dirty="0"/>
              <a:t>，建立完整</a:t>
            </a:r>
            <a:r>
              <a:rPr lang="en-US" altLang="zh-TW" dirty="0"/>
              <a:t>Menu</a:t>
            </a:r>
            <a:r>
              <a:rPr lang="zh-TW" altLang="en-US" dirty="0"/>
              <a:t>畫面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BD250-7184-472A-93C9-172E4CB890EB}"/>
              </a:ext>
            </a:extLst>
          </p:cNvPr>
          <p:cNvSpPr txBox="1"/>
          <p:nvPr/>
        </p:nvSpPr>
        <p:spPr>
          <a:xfrm>
            <a:off x="358775" y="2967335"/>
            <a:ext cx="301896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分別確定文字在</a:t>
            </a:r>
            <a:r>
              <a:rPr lang="en-US" altLang="zh-TW" dirty="0"/>
              <a:t>Menu</a:t>
            </a:r>
            <a:r>
              <a:rPr lang="zh-TW" altLang="en-US" dirty="0"/>
              <a:t>最上面和最下面都不會超出顯示邊界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EB5FA1-C917-4F19-A489-B87DFE77AF30}"/>
              </a:ext>
            </a:extLst>
          </p:cNvPr>
          <p:cNvCxnSpPr/>
          <p:nvPr/>
        </p:nvCxnSpPr>
        <p:spPr>
          <a:xfrm flipV="1">
            <a:off x="3364898" y="2286000"/>
            <a:ext cx="1037769" cy="1143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45EDD8-B2B3-4667-B694-13801804772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7743" y="3429000"/>
            <a:ext cx="897924" cy="171873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32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2452BB-427C-4AE2-98F3-9C6CDF72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1A735-220E-4AFD-9630-E8011E1A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04" y="2139884"/>
            <a:ext cx="4546570" cy="4111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E84B2-3BFF-4EE4-95D1-8150B8F700AD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畫線，畫在新</a:t>
            </a:r>
            <a:r>
              <a:rPr lang="en-US" altLang="zh-TW" dirty="0"/>
              <a:t>layer</a:t>
            </a:r>
            <a:r>
              <a:rPr lang="zh-TW" altLang="en-US" dirty="0"/>
              <a:t>，線寬</a:t>
            </a:r>
            <a:r>
              <a:rPr lang="en-US" altLang="zh-TW" dirty="0"/>
              <a:t>2 pixel</a:t>
            </a:r>
            <a:r>
              <a:rPr lang="zh-TW" altLang="en-US" dirty="0"/>
              <a:t>，長</a:t>
            </a:r>
            <a:r>
              <a:rPr lang="en-US" altLang="zh-TW" dirty="0"/>
              <a:t>240 pixel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8715D-F174-4F69-B68F-644D94579808}"/>
              </a:ext>
            </a:extLst>
          </p:cNvPr>
          <p:cNvSpPr/>
          <p:nvPr/>
        </p:nvSpPr>
        <p:spPr>
          <a:xfrm>
            <a:off x="5521960" y="4584584"/>
            <a:ext cx="1666239" cy="4446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FD8AE-1EE3-44E1-A5FD-AD54D32FA231}"/>
              </a:ext>
            </a:extLst>
          </p:cNvPr>
          <p:cNvSpPr txBox="1"/>
          <p:nvPr/>
        </p:nvSpPr>
        <p:spPr>
          <a:xfrm>
            <a:off x="5162150" y="457684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2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7DCEB6-20FE-40D8-A800-62AA2D0C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A623E3-362C-4FCC-839F-CC6E37B41833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01497-94C4-4E99-A275-DB85C5AD0D38}"/>
              </a:ext>
            </a:extLst>
          </p:cNvPr>
          <p:cNvSpPr txBox="1"/>
          <p:nvPr/>
        </p:nvSpPr>
        <p:spPr>
          <a:xfrm>
            <a:off x="3364898" y="40687"/>
            <a:ext cx="131717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設定黑白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69E38-ED68-403F-ADF8-DD24A1727CB8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76775-1770-44C2-B6E2-BB46ACD8CB80}"/>
              </a:ext>
            </a:extLst>
          </p:cNvPr>
          <p:cNvSpPr/>
          <p:nvPr/>
        </p:nvSpPr>
        <p:spPr>
          <a:xfrm>
            <a:off x="1548513" y="758759"/>
            <a:ext cx="22149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FE1F6-116A-4F61-A391-5D3B1DDC285A}"/>
              </a:ext>
            </a:extLst>
          </p:cNvPr>
          <p:cNvSpPr/>
          <p:nvPr/>
        </p:nvSpPr>
        <p:spPr>
          <a:xfrm>
            <a:off x="3763433" y="1193172"/>
            <a:ext cx="95250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F6DAD-22E6-406B-B381-D6C01ABD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83" y="1542918"/>
            <a:ext cx="4771629" cy="446841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A6C288-5356-4D43-93D8-16C30B8752E1}"/>
              </a:ext>
            </a:extLst>
          </p:cNvPr>
          <p:cNvSpPr/>
          <p:nvPr/>
        </p:nvSpPr>
        <p:spPr>
          <a:xfrm>
            <a:off x="4265082" y="3274980"/>
            <a:ext cx="27114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E0E57-EF81-42F6-820D-0D861CB561FC}"/>
              </a:ext>
            </a:extLst>
          </p:cNvPr>
          <p:cNvSpPr/>
          <p:nvPr/>
        </p:nvSpPr>
        <p:spPr>
          <a:xfrm>
            <a:off x="7264399" y="5655733"/>
            <a:ext cx="685799" cy="2386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CD49F-BA21-49C0-A8A9-13801C0A544D}"/>
              </a:ext>
            </a:extLst>
          </p:cNvPr>
          <p:cNvSpPr txBox="1"/>
          <p:nvPr/>
        </p:nvSpPr>
        <p:spPr>
          <a:xfrm>
            <a:off x="3971163" y="32443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DB7DA-E014-49A1-9717-011AEDBDF47C}"/>
              </a:ext>
            </a:extLst>
          </p:cNvPr>
          <p:cNvSpPr txBox="1"/>
          <p:nvPr/>
        </p:nvSpPr>
        <p:spPr>
          <a:xfrm>
            <a:off x="6961508" y="552508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2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66A7C-6810-49E9-A8EF-A6198C64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6CD2A0-5546-4248-88BE-2DCDDD3B4552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</a:t>
            </a:r>
            <a:r>
              <a:rPr lang="en-US" altLang="zh-TW" dirty="0"/>
              <a:t>layer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E47A6-374B-4949-BCA4-7C11020D4877}"/>
              </a:ext>
            </a:extLst>
          </p:cNvPr>
          <p:cNvSpPr/>
          <p:nvPr/>
        </p:nvSpPr>
        <p:spPr>
          <a:xfrm>
            <a:off x="8665406" y="40687"/>
            <a:ext cx="1666239" cy="1752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65376-920E-48CC-9368-06420E1ADEF0}"/>
              </a:ext>
            </a:extLst>
          </p:cNvPr>
          <p:cNvSpPr txBox="1"/>
          <p:nvPr/>
        </p:nvSpPr>
        <p:spPr>
          <a:xfrm>
            <a:off x="11903906" y="390193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608D6-F5DC-4A70-9E25-7FE82683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2" y="1159497"/>
            <a:ext cx="5986665" cy="51231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7A340B-6625-41CB-81E0-EE3C379C9BE1}"/>
              </a:ext>
            </a:extLst>
          </p:cNvPr>
          <p:cNvSpPr/>
          <p:nvPr/>
        </p:nvSpPr>
        <p:spPr>
          <a:xfrm>
            <a:off x="10231120" y="4271270"/>
            <a:ext cx="1602105" cy="4446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F4AA7-B75E-4664-BFB6-7BDD9D2F867B}"/>
              </a:ext>
            </a:extLst>
          </p:cNvPr>
          <p:cNvSpPr/>
          <p:nvPr/>
        </p:nvSpPr>
        <p:spPr>
          <a:xfrm>
            <a:off x="2176374" y="4405971"/>
            <a:ext cx="3483281" cy="6184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E32FFA-203E-47FE-A054-EF2C7FF78A63}"/>
              </a:ext>
            </a:extLst>
          </p:cNvPr>
          <p:cNvSpPr/>
          <p:nvPr/>
        </p:nvSpPr>
        <p:spPr>
          <a:xfrm>
            <a:off x="2176374" y="2079056"/>
            <a:ext cx="3483281" cy="29677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51EB4-CA13-4122-B510-FBBA6C0EB50A}"/>
              </a:ext>
            </a:extLst>
          </p:cNvPr>
          <p:cNvSpPr txBox="1"/>
          <p:nvPr/>
        </p:nvSpPr>
        <p:spPr>
          <a:xfrm>
            <a:off x="10427898" y="312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618E7-45AF-4145-840B-32266112E20D}"/>
              </a:ext>
            </a:extLst>
          </p:cNvPr>
          <p:cNvSpPr txBox="1"/>
          <p:nvPr/>
        </p:nvSpPr>
        <p:spPr>
          <a:xfrm>
            <a:off x="5468629" y="170972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6D044-2675-476F-AF2F-8C004345DDBE}"/>
              </a:ext>
            </a:extLst>
          </p:cNvPr>
          <p:cNvSpPr txBox="1"/>
          <p:nvPr/>
        </p:nvSpPr>
        <p:spPr>
          <a:xfrm>
            <a:off x="5659655" y="422130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95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10575-0B1B-4472-965E-E936007A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998C0-457E-49EE-907D-BB45C2BFC46D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</a:t>
            </a:r>
            <a:r>
              <a:rPr lang="en-US" altLang="zh-TW" dirty="0"/>
              <a:t>layer</a:t>
            </a:r>
            <a:r>
              <a:rPr lang="zh-TW" altLang="en-US" dirty="0"/>
              <a:t>參數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DF360-2144-4D15-BC2D-D6FF4E233929}"/>
              </a:ext>
            </a:extLst>
          </p:cNvPr>
          <p:cNvSpPr txBox="1"/>
          <p:nvPr/>
        </p:nvSpPr>
        <p:spPr>
          <a:xfrm>
            <a:off x="163472" y="27213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90623B-1BB2-4E1C-8528-8EB8BA09D110}"/>
              </a:ext>
            </a:extLst>
          </p:cNvPr>
          <p:cNvSpPr/>
          <p:nvPr/>
        </p:nvSpPr>
        <p:spPr>
          <a:xfrm>
            <a:off x="800100" y="2857500"/>
            <a:ext cx="199141" cy="1547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E1463-0EE5-4F97-8A65-799853B72694}"/>
              </a:ext>
            </a:extLst>
          </p:cNvPr>
          <p:cNvSpPr/>
          <p:nvPr/>
        </p:nvSpPr>
        <p:spPr>
          <a:xfrm>
            <a:off x="548421" y="3594100"/>
            <a:ext cx="175479" cy="173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4E78D-417A-4845-86DE-B908C6EE9778}"/>
              </a:ext>
            </a:extLst>
          </p:cNvPr>
          <p:cNvSpPr/>
          <p:nvPr/>
        </p:nvSpPr>
        <p:spPr>
          <a:xfrm>
            <a:off x="723900" y="1322524"/>
            <a:ext cx="450850" cy="439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4A849-072F-4B8C-8FAB-172E69AB33BD}"/>
              </a:ext>
            </a:extLst>
          </p:cNvPr>
          <p:cNvSpPr txBox="1"/>
          <p:nvPr/>
        </p:nvSpPr>
        <p:spPr>
          <a:xfrm>
            <a:off x="410055" y="132220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4B0A4-EE1E-4304-9B9E-F49F88B66007}"/>
              </a:ext>
            </a:extLst>
          </p:cNvPr>
          <p:cNvSpPr txBox="1"/>
          <p:nvPr/>
        </p:nvSpPr>
        <p:spPr>
          <a:xfrm>
            <a:off x="161560" y="376734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F90A4-7B75-4B25-8361-A902B9B2EEEC}"/>
              </a:ext>
            </a:extLst>
          </p:cNvPr>
          <p:cNvSpPr txBox="1"/>
          <p:nvPr/>
        </p:nvSpPr>
        <p:spPr>
          <a:xfrm>
            <a:off x="3226531" y="30596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6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08527-F308-4405-99BF-72F503C2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564D48-7A96-40C5-9870-9AC46DE0A14D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調整文字位置，</a:t>
            </a:r>
            <a:r>
              <a:rPr lang="en-US" altLang="zh-TW" dirty="0"/>
              <a:t>Align to Selection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83D6C-F4BE-4AFC-8B90-4036ADB0D583}"/>
              </a:ext>
            </a:extLst>
          </p:cNvPr>
          <p:cNvSpPr txBox="1"/>
          <p:nvPr/>
        </p:nvSpPr>
        <p:spPr>
          <a:xfrm>
            <a:off x="163472" y="27213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F99F3-9744-40D3-AF06-2C1F79D45442}"/>
              </a:ext>
            </a:extLst>
          </p:cNvPr>
          <p:cNvSpPr/>
          <p:nvPr/>
        </p:nvSpPr>
        <p:spPr>
          <a:xfrm>
            <a:off x="800100" y="2857500"/>
            <a:ext cx="199141" cy="1547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3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150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C3793-5103-4C64-B360-6931FD89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3F586-E632-4A05-806F-60D1E119BE98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利用</a:t>
            </a:r>
            <a:r>
              <a:rPr lang="en-US" altLang="zh-TW" dirty="0"/>
              <a:t>select</a:t>
            </a:r>
            <a:r>
              <a:rPr lang="zh-TW" altLang="en-US" dirty="0"/>
              <a:t>畫線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DC671-87B3-4B8B-8B06-3D1C75FED1BE}"/>
              </a:ext>
            </a:extLst>
          </p:cNvPr>
          <p:cNvSpPr/>
          <p:nvPr/>
        </p:nvSpPr>
        <p:spPr>
          <a:xfrm>
            <a:off x="2646663" y="215583"/>
            <a:ext cx="392870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8D7CE-A2C3-4AB9-8635-A29F1EB82022}"/>
              </a:ext>
            </a:extLst>
          </p:cNvPr>
          <p:cNvSpPr txBox="1"/>
          <p:nvPr/>
        </p:nvSpPr>
        <p:spPr>
          <a:xfrm>
            <a:off x="2369932" y="45070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F7FD01-24F6-4D22-BD75-74A80EF739DD}"/>
              </a:ext>
            </a:extLst>
          </p:cNvPr>
          <p:cNvSpPr/>
          <p:nvPr/>
        </p:nvSpPr>
        <p:spPr>
          <a:xfrm>
            <a:off x="2710163" y="451448"/>
            <a:ext cx="1832204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1C7F6-04DF-4C89-BA51-06741FB1F310}"/>
              </a:ext>
            </a:extLst>
          </p:cNvPr>
          <p:cNvSpPr/>
          <p:nvPr/>
        </p:nvSpPr>
        <p:spPr>
          <a:xfrm>
            <a:off x="4605867" y="451448"/>
            <a:ext cx="1782233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1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54CD9-F5B0-48D7-920F-9C7EA683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388B66-5F04-4987-8745-088DF50D7992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利用</a:t>
            </a:r>
            <a:r>
              <a:rPr lang="en-US" altLang="zh-TW" dirty="0"/>
              <a:t>select</a:t>
            </a:r>
            <a:r>
              <a:rPr lang="zh-TW" altLang="en-US" dirty="0"/>
              <a:t>畫線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46851-9F8F-4CDE-A5C4-CBC372F3FEF0}"/>
              </a:ext>
            </a:extLst>
          </p:cNvPr>
          <p:cNvSpPr/>
          <p:nvPr/>
        </p:nvSpPr>
        <p:spPr>
          <a:xfrm>
            <a:off x="10246553" y="2238652"/>
            <a:ext cx="1586671" cy="4029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DA766-06E6-488B-AD7D-8339AFC25F13}"/>
              </a:ext>
            </a:extLst>
          </p:cNvPr>
          <p:cNvSpPr txBox="1"/>
          <p:nvPr/>
        </p:nvSpPr>
        <p:spPr>
          <a:xfrm>
            <a:off x="9844093" y="227226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C0DB4-8ADF-46A1-A8BA-1019DBFF53FA}"/>
              </a:ext>
            </a:extLst>
          </p:cNvPr>
          <p:cNvSpPr/>
          <p:nvPr/>
        </p:nvSpPr>
        <p:spPr>
          <a:xfrm>
            <a:off x="10246553" y="2682240"/>
            <a:ext cx="1586671" cy="4419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442AD5-92B1-4BC0-93B7-7261E5DFEB56}"/>
              </a:ext>
            </a:extLst>
          </p:cNvPr>
          <p:cNvSpPr txBox="1"/>
          <p:nvPr/>
        </p:nvSpPr>
        <p:spPr>
          <a:xfrm>
            <a:off x="9844092" y="271855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8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CB4C7-3727-41FB-AA2F-EB331528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DDFB1-1E60-4315-A67F-FC536A0B75F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打出文字，選取後調整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2156E-479F-4A44-98F7-9C2925D9A41A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EBEB45-1E98-4109-9117-BF514BD0D61A}"/>
              </a:ext>
            </a:extLst>
          </p:cNvPr>
          <p:cNvCxnSpPr/>
          <p:nvPr/>
        </p:nvCxnSpPr>
        <p:spPr>
          <a:xfrm>
            <a:off x="3308350" y="3629026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A5B5-CE20-4D44-8819-94FFC572B3AE}"/>
              </a:ext>
            </a:extLst>
          </p:cNvPr>
          <p:cNvCxnSpPr/>
          <p:nvPr/>
        </p:nvCxnSpPr>
        <p:spPr>
          <a:xfrm>
            <a:off x="3308350" y="2949043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925286-FADB-4F4D-804F-90915A701FF7}"/>
              </a:ext>
            </a:extLst>
          </p:cNvPr>
          <p:cNvSpPr txBox="1"/>
          <p:nvPr/>
        </p:nvSpPr>
        <p:spPr>
          <a:xfrm>
            <a:off x="745068" y="3003729"/>
            <a:ext cx="23876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 </a:t>
            </a:r>
            <a:r>
              <a:rPr lang="en-US" altLang="zh-TW" dirty="0"/>
              <a:t>“</a:t>
            </a:r>
            <a:r>
              <a:rPr lang="zh-TW" altLang="en-US" dirty="0"/>
              <a:t>文字圖層邊框</a:t>
            </a:r>
            <a:r>
              <a:rPr lang="en-US" altLang="zh-TW" dirty="0"/>
              <a:t>”</a:t>
            </a:r>
            <a:r>
              <a:rPr lang="zh-TW" altLang="en-US" dirty="0"/>
              <a:t> 和 </a:t>
            </a:r>
            <a:r>
              <a:rPr lang="en-US" altLang="zh-TW" dirty="0"/>
              <a:t>“</a:t>
            </a:r>
            <a:r>
              <a:rPr lang="zh-TW" altLang="en-US" dirty="0"/>
              <a:t>字型邊框重合</a:t>
            </a:r>
            <a:r>
              <a:rPr lang="en-US" altLang="zh-TW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04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CB4C7-3727-41FB-AA2F-EB331528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DDFB1-1E60-4315-A67F-FC536A0B75F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2156E-479F-4A44-98F7-9C2925D9A41A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EBEB45-1E98-4109-9117-BF514BD0D61A}"/>
              </a:ext>
            </a:extLst>
          </p:cNvPr>
          <p:cNvCxnSpPr/>
          <p:nvPr/>
        </p:nvCxnSpPr>
        <p:spPr>
          <a:xfrm>
            <a:off x="3308350" y="3629026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A5B5-CE20-4D44-8819-94FFC572B3AE}"/>
              </a:ext>
            </a:extLst>
          </p:cNvPr>
          <p:cNvCxnSpPr/>
          <p:nvPr/>
        </p:nvCxnSpPr>
        <p:spPr>
          <a:xfrm>
            <a:off x="3308350" y="2949043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925286-FADB-4F4D-804F-90915A701FF7}"/>
              </a:ext>
            </a:extLst>
          </p:cNvPr>
          <p:cNvSpPr txBox="1"/>
          <p:nvPr/>
        </p:nvSpPr>
        <p:spPr>
          <a:xfrm>
            <a:off x="745068" y="3003729"/>
            <a:ext cx="23876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 </a:t>
            </a:r>
            <a:r>
              <a:rPr lang="en-US" altLang="zh-TW" dirty="0"/>
              <a:t>“</a:t>
            </a:r>
            <a:r>
              <a:rPr lang="zh-TW" altLang="en-US" dirty="0"/>
              <a:t>文字圖層邊框</a:t>
            </a:r>
            <a:r>
              <a:rPr lang="en-US" altLang="zh-TW" dirty="0"/>
              <a:t>”</a:t>
            </a:r>
            <a:r>
              <a:rPr lang="zh-TW" altLang="en-US" dirty="0"/>
              <a:t> 和 </a:t>
            </a:r>
            <a:r>
              <a:rPr lang="en-US" altLang="zh-TW" dirty="0"/>
              <a:t>“</a:t>
            </a:r>
            <a:r>
              <a:rPr lang="zh-TW" altLang="en-US" dirty="0"/>
              <a:t>字型邊框重合</a:t>
            </a:r>
            <a:r>
              <a:rPr lang="en-US" altLang="zh-TW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8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0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0740E-9F8C-4BED-8F03-5D7FB454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4E967-68E3-4EEA-9362-B31761E4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2" y="1562100"/>
            <a:ext cx="37242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3C9B4-E1BC-433C-B975-A1B807A9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AE65A-D6B3-4D0D-8C06-65AB61A17F5B}"/>
              </a:ext>
            </a:extLst>
          </p:cNvPr>
          <p:cNvSpPr txBox="1"/>
          <p:nvPr/>
        </p:nvSpPr>
        <p:spPr>
          <a:xfrm>
            <a:off x="3364898" y="40687"/>
            <a:ext cx="16008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確認顏色深度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EEEBA-D145-4ABE-AA17-38CC87D692E0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BD8B8-5BA8-4574-A8ED-80033AB4A285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225D4-3CEF-4415-91DF-925826B8F963}"/>
              </a:ext>
            </a:extLst>
          </p:cNvPr>
          <p:cNvSpPr/>
          <p:nvPr/>
        </p:nvSpPr>
        <p:spPr>
          <a:xfrm>
            <a:off x="1535813" y="968766"/>
            <a:ext cx="224455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4EDC2-B1B6-459F-A83A-DA4D85EB8792}"/>
              </a:ext>
            </a:extLst>
          </p:cNvPr>
          <p:cNvSpPr/>
          <p:nvPr/>
        </p:nvSpPr>
        <p:spPr>
          <a:xfrm>
            <a:off x="3810000" y="968766"/>
            <a:ext cx="171873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6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0177BD-A18F-4A97-B2E4-3B27E1DB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A1A4FC-5D37-4F36-A7EB-79B3F779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51" y="1266825"/>
            <a:ext cx="46482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9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7F902-D21B-4AA6-9A1E-9A3116D1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83859-3653-4B3C-A5F0-17B4E82CFC9E}"/>
              </a:ext>
            </a:extLst>
          </p:cNvPr>
          <p:cNvSpPr txBox="1"/>
          <p:nvPr/>
        </p:nvSpPr>
        <p:spPr>
          <a:xfrm>
            <a:off x="11906249" y="1524000"/>
            <a:ext cx="11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不要勾選反鋸齒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5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FEF61-38BD-4DCB-AB2F-29BA628B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23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FE03A-6714-429A-A8B6-CCB4D8F2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EDCA9-995C-4FD6-94D3-707A7A16E0FB}"/>
              </a:ext>
            </a:extLst>
          </p:cNvPr>
          <p:cNvSpPr txBox="1"/>
          <p:nvPr/>
        </p:nvSpPr>
        <p:spPr>
          <a:xfrm>
            <a:off x="800100" y="-647700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局部修改文字圖片，直接改在背景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3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53FC7-FE6C-4DE2-85AF-397C81A1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91FBB-DED8-4052-B3C2-B29EA6D19BE1}"/>
              </a:ext>
            </a:extLst>
          </p:cNvPr>
          <p:cNvSpPr txBox="1"/>
          <p:nvPr/>
        </p:nvSpPr>
        <p:spPr>
          <a:xfrm>
            <a:off x="800100" y="-6477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匯出圖片，直接用選取工具把畫面選取起來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28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7B4BC-EA09-422F-B912-2AF51E3A5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75" y="2114550"/>
            <a:ext cx="3752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02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13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DB4D9-DEBE-47CF-9DBB-3F04E41E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44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0BFD4-D99A-470A-8BC2-C98FCB72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19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75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75FC6-B670-429A-9DFE-CA826392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30D04-5E2E-4226-879B-51ABF1AD8429}"/>
              </a:ext>
            </a:extLst>
          </p:cNvPr>
          <p:cNvSpPr txBox="1"/>
          <p:nvPr/>
        </p:nvSpPr>
        <p:spPr>
          <a:xfrm>
            <a:off x="3364898" y="40687"/>
            <a:ext cx="16008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確認顏色管理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不要勾選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836EC-A861-49B0-B14F-E9D93777AEA5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A29B8-A444-472A-8D9E-C66D5D96FFF6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93E3A-360C-4794-AAAC-8BA92D99F9F7}"/>
              </a:ext>
            </a:extLst>
          </p:cNvPr>
          <p:cNvSpPr/>
          <p:nvPr/>
        </p:nvSpPr>
        <p:spPr>
          <a:xfrm>
            <a:off x="1535814" y="1196909"/>
            <a:ext cx="21514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D4E24-97D7-4907-B6A4-CDBA283D7417}"/>
              </a:ext>
            </a:extLst>
          </p:cNvPr>
          <p:cNvSpPr/>
          <p:nvPr/>
        </p:nvSpPr>
        <p:spPr>
          <a:xfrm>
            <a:off x="3778251" y="1196909"/>
            <a:ext cx="1714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29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36868-73AE-47CC-AFED-0FD8F67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A7941-601A-4E57-82D9-6B3E4EDFA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3" y="213722"/>
            <a:ext cx="2713038" cy="27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8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304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01BCB-AE29-4198-A3E3-5D1886D8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3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06C33-50AD-4449-93D2-9592FB81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7D0EC-7736-4009-93C6-A71B015C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62" y="1562100"/>
            <a:ext cx="3724275" cy="37338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189A3-0C3A-42CE-AA02-3A04D4CA15D6}"/>
              </a:ext>
            </a:extLst>
          </p:cNvPr>
          <p:cNvSpPr txBox="1"/>
          <p:nvPr/>
        </p:nvSpPr>
        <p:spPr>
          <a:xfrm>
            <a:off x="3364897" y="40687"/>
            <a:ext cx="2314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調整或確認</a:t>
            </a:r>
            <a:r>
              <a:rPr lang="en-US" altLang="zh-TW" dirty="0"/>
              <a:t>layer</a:t>
            </a:r>
            <a:r>
              <a:rPr lang="zh-TW" altLang="en-US" dirty="0"/>
              <a:t>尺寸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2EF5D-0B88-45A4-A4CB-6C585962B822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B633B-8077-4290-91A9-5B8F057D5D49}"/>
              </a:ext>
            </a:extLst>
          </p:cNvPr>
          <p:cNvSpPr/>
          <p:nvPr/>
        </p:nvSpPr>
        <p:spPr>
          <a:xfrm>
            <a:off x="1954913" y="3153166"/>
            <a:ext cx="224455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B4223-1CCF-4D9B-B864-3B40818EE052}"/>
              </a:ext>
            </a:extLst>
          </p:cNvPr>
          <p:cNvSpPr/>
          <p:nvPr/>
        </p:nvSpPr>
        <p:spPr>
          <a:xfrm>
            <a:off x="1954913" y="225353"/>
            <a:ext cx="3099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65EE4-9FAE-47CA-8F53-ECCA5278FD16}"/>
              </a:ext>
            </a:extLst>
          </p:cNvPr>
          <p:cNvSpPr/>
          <p:nvPr/>
        </p:nvSpPr>
        <p:spPr>
          <a:xfrm>
            <a:off x="4556626" y="2824798"/>
            <a:ext cx="3390169" cy="6042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47CA92-853B-4275-A57A-7A205874650F}"/>
              </a:ext>
            </a:extLst>
          </p:cNvPr>
          <p:cNvSpPr/>
          <p:nvPr/>
        </p:nvSpPr>
        <p:spPr>
          <a:xfrm>
            <a:off x="5803901" y="3462499"/>
            <a:ext cx="1289050" cy="4872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A4F16-43C3-46AA-809E-C1A8DD9141D3}"/>
              </a:ext>
            </a:extLst>
          </p:cNvPr>
          <p:cNvSpPr txBox="1"/>
          <p:nvPr/>
        </p:nvSpPr>
        <p:spPr>
          <a:xfrm>
            <a:off x="1658572" y="312689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AD635-83E5-4C73-80A6-EF9FF5623B22}"/>
              </a:ext>
            </a:extLst>
          </p:cNvPr>
          <p:cNvSpPr txBox="1"/>
          <p:nvPr/>
        </p:nvSpPr>
        <p:spPr>
          <a:xfrm>
            <a:off x="5540538" y="24387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4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5436B-16E6-4223-9348-91AD2F13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8E3C9-9BB0-4D1A-9DD0-E57BF15B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364" y="304800"/>
            <a:ext cx="4591050" cy="62484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A072E-E743-468C-964A-662698A7EC79}"/>
              </a:ext>
            </a:extLst>
          </p:cNvPr>
          <p:cNvSpPr txBox="1"/>
          <p:nvPr/>
        </p:nvSpPr>
        <p:spPr>
          <a:xfrm>
            <a:off x="3364898" y="40687"/>
            <a:ext cx="1226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設定格線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1A43AF-0B19-449C-A4AB-559D0EEBE6E1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317F-8433-49E3-969E-7FBC58BFFE2B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5A0D9-1F1D-47BF-A220-18075DE23A15}"/>
              </a:ext>
            </a:extLst>
          </p:cNvPr>
          <p:cNvSpPr/>
          <p:nvPr/>
        </p:nvSpPr>
        <p:spPr>
          <a:xfrm>
            <a:off x="1535813" y="4741388"/>
            <a:ext cx="224243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1A066-ECA3-4751-BE81-6D19E83A2B46}"/>
              </a:ext>
            </a:extLst>
          </p:cNvPr>
          <p:cNvSpPr/>
          <p:nvPr/>
        </p:nvSpPr>
        <p:spPr>
          <a:xfrm>
            <a:off x="4742498" y="3289031"/>
            <a:ext cx="3128883" cy="274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CCA67B-7C94-4245-B53D-B2E7573BAC02}"/>
              </a:ext>
            </a:extLst>
          </p:cNvPr>
          <p:cNvSpPr/>
          <p:nvPr/>
        </p:nvSpPr>
        <p:spPr>
          <a:xfrm>
            <a:off x="7173798" y="6137497"/>
            <a:ext cx="831130" cy="274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F4364-702B-44AE-821B-85B12599B2AD}"/>
              </a:ext>
            </a:extLst>
          </p:cNvPr>
          <p:cNvSpPr txBox="1"/>
          <p:nvPr/>
        </p:nvSpPr>
        <p:spPr>
          <a:xfrm>
            <a:off x="1269822" y="459543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3B280-B748-4D4F-B6F7-E4B6B1E17D0D}"/>
              </a:ext>
            </a:extLst>
          </p:cNvPr>
          <p:cNvSpPr txBox="1"/>
          <p:nvPr/>
        </p:nvSpPr>
        <p:spPr>
          <a:xfrm>
            <a:off x="4452684" y="319399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F9DCC-3471-4BEB-A8AD-71608F8768C1}"/>
              </a:ext>
            </a:extLst>
          </p:cNvPr>
          <p:cNvSpPr txBox="1"/>
          <p:nvPr/>
        </p:nvSpPr>
        <p:spPr>
          <a:xfrm>
            <a:off x="6903653" y="569367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2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D832D-B34D-4B26-8C49-24AC662F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0ECD9-F8EE-49F3-BC38-C04A53A47DA3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設定對齊格線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84FAC-DD9A-4AA9-9589-E2C74B5B53C7}"/>
              </a:ext>
            </a:extLst>
          </p:cNvPr>
          <p:cNvSpPr/>
          <p:nvPr/>
        </p:nvSpPr>
        <p:spPr>
          <a:xfrm>
            <a:off x="120587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75590-4A48-48B1-A01C-2C2D9F5C81AA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98B9D-CDD3-495E-A093-DDCC56035DE9}"/>
              </a:ext>
            </a:extLst>
          </p:cNvPr>
          <p:cNvSpPr/>
          <p:nvPr/>
        </p:nvSpPr>
        <p:spPr>
          <a:xfrm>
            <a:off x="1238885" y="4616548"/>
            <a:ext cx="16764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7F2F0-3C62-4BA1-9410-189ACF9D9167}"/>
              </a:ext>
            </a:extLst>
          </p:cNvPr>
          <p:cNvSpPr/>
          <p:nvPr/>
        </p:nvSpPr>
        <p:spPr>
          <a:xfrm>
            <a:off x="1415868" y="4616646"/>
            <a:ext cx="2171882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7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657</Words>
  <Application>Microsoft Office PowerPoint</Application>
  <PresentationFormat>Widescreen</PresentationFormat>
  <Paragraphs>154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Chang</dc:creator>
  <cp:lastModifiedBy>Joe Chang</cp:lastModifiedBy>
  <cp:revision>181</cp:revision>
  <dcterms:created xsi:type="dcterms:W3CDTF">2022-02-10T07:35:24Z</dcterms:created>
  <dcterms:modified xsi:type="dcterms:W3CDTF">2022-02-14T06:07:52Z</dcterms:modified>
</cp:coreProperties>
</file>